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1"/>
  </p:notesMasterIdLst>
  <p:sldIdLst>
    <p:sldId id="256" r:id="rId2"/>
    <p:sldId id="257" r:id="rId3"/>
    <p:sldId id="258" r:id="rId4"/>
    <p:sldId id="259" r:id="rId5"/>
    <p:sldId id="260" r:id="rId6"/>
    <p:sldId id="261" r:id="rId7"/>
    <p:sldId id="263" r:id="rId8"/>
    <p:sldId id="264" r:id="rId9"/>
    <p:sldId id="266" r:id="rId10"/>
  </p:sldIdLst>
  <p:sldSz cx="9144000" cy="5143500" type="screen16x9"/>
  <p:notesSz cx="6858000" cy="9144000"/>
  <p:embeddedFontLst>
    <p:embeddedFont>
      <p:font typeface="Fjalla One" panose="020B0604020202020204" charset="0"/>
      <p:regular r:id="rId12"/>
    </p:embeddedFont>
    <p:embeddedFont>
      <p:font typeface="Montserrat Medium" panose="020B0604020202020204" charset="0"/>
      <p:regular r:id="rId13"/>
      <p:bold r:id="rId14"/>
      <p:italic r:id="rId15"/>
      <p:boldItalic r:id="rId16"/>
    </p:embeddedFont>
    <p:embeddedFont>
      <p:font typeface="Montserrat" panose="020B060402020202020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
      <p:font typeface="Arv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Apresentação Inicial" id="{6B62D1CD-968A-4CD2-821F-962509CFF081}">
          <p14:sldIdLst>
            <p14:sldId id="256"/>
          </p14:sldIdLst>
        </p14:section>
        <p14:section name="Corpo da Apresentação" id="{2F02647F-36BB-4077-A787-C933D2F8BD2F}">
          <p14:sldIdLst>
            <p14:sldId id="257"/>
            <p14:sldId id="258"/>
            <p14:sldId id="259"/>
            <p14:sldId id="260"/>
            <p14:sldId id="261"/>
          </p14:sldIdLst>
        </p14:section>
        <p14:section name="Referências Bibliográficas" id="{7256B848-A164-4418-9F50-77E1B73F3075}">
          <p14:sldIdLst>
            <p14:sldId id="263"/>
            <p14:sldId id="264"/>
          </p14:sldIdLst>
        </p14:section>
        <p14:section name="Agradecimentos" id="{55382082-3446-43B1-87DF-C6DC55D70E31}">
          <p14:sldIdLst>
            <p14:sldId id="266"/>
          </p14:sldIdLst>
        </p14:section>
      </p14:sectionLst>
    </p:ext>
    <p:ext uri="{EFAFB233-063F-42B5-8137-9DF3F51BA10A}">
      <p15:sldGuideLst xmlns:p15="http://schemas.microsoft.com/office/powerpoint/2012/main" xmlns="">
        <p15:guide id="1" orient="horz" pos="313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3B"/>
    <a:srgbClr val="FFDD54"/>
    <a:srgbClr val="FCD226"/>
    <a:srgbClr val="FFDF61"/>
    <a:srgbClr val="FFE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1A2BB-35C9-31E6-450E-7CCAFC4ABFF7}" v="624" dt="2021-04-11T01:10:46.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p:scale>
          <a:sx n="102" d="100"/>
          <a:sy n="102" d="100"/>
        </p:scale>
        <p:origin x="-474" y="-78"/>
      </p:cViewPr>
      <p:guideLst>
        <p:guide orient="horz" pos="313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83002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c7cc3f7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c7cc3f7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c7cc3f7f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c7cc3f7f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c7cc3f7f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c7cc3f7f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cc7cc3f7f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cc7cc3f7f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c7cc3f7f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c7cc3f7f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c7cc3f7f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c7cc3f7f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c7cc3f7f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c7cc3f7f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c7cc3f7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c7cc3f7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59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40900" y="1856275"/>
            <a:ext cx="6809100" cy="143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1pPr>
            <a:lvl2pPr lvl="1"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2pPr>
            <a:lvl3pPr lvl="2"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3pPr>
            <a:lvl4pPr lvl="3"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4pPr>
            <a:lvl5pPr lvl="4"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5pPr>
            <a:lvl6pPr lvl="5"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6pPr>
            <a:lvl7pPr lvl="6"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7pPr>
            <a:lvl8pPr lvl="7"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8pPr>
            <a:lvl9pPr lvl="8" algn="r" rtl="0">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9pPr>
          </a:lstStyle>
          <a:p>
            <a:endParaRPr/>
          </a:p>
        </p:txBody>
      </p:sp>
      <p:grpSp>
        <p:nvGrpSpPr>
          <p:cNvPr id="11" name="Google Shape;11;p2"/>
          <p:cNvGrpSpPr/>
          <p:nvPr/>
        </p:nvGrpSpPr>
        <p:grpSpPr>
          <a:xfrm>
            <a:off x="-9053" y="-19506"/>
            <a:ext cx="9174378" cy="5239395"/>
            <a:chOff x="918675" y="1874825"/>
            <a:chExt cx="1583400" cy="909475"/>
          </a:xfrm>
        </p:grpSpPr>
        <p:sp>
          <p:nvSpPr>
            <p:cNvPr id="12" name="Google Shape;12;p2"/>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mp; subtitle">
  <p:cSld name="TITLE_AND_BODY_1_1_1">
    <p:spTree>
      <p:nvGrpSpPr>
        <p:cNvPr id="1" name="Shape 80"/>
        <p:cNvGrpSpPr/>
        <p:nvPr/>
      </p:nvGrpSpPr>
      <p:grpSpPr>
        <a:xfrm>
          <a:off x="0" y="0"/>
          <a:ext cx="0" cy="0"/>
          <a:chOff x="0" y="0"/>
          <a:chExt cx="0" cy="0"/>
        </a:xfrm>
      </p:grpSpPr>
      <p:sp>
        <p:nvSpPr>
          <p:cNvPr id="81" name="Google Shape;81;p1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82" name="Google Shape;82;p11"/>
          <p:cNvGrpSpPr/>
          <p:nvPr/>
        </p:nvGrpSpPr>
        <p:grpSpPr>
          <a:xfrm rot="5400000">
            <a:off x="5840082" y="1853202"/>
            <a:ext cx="5170773" cy="1437088"/>
            <a:chOff x="961825" y="1874825"/>
            <a:chExt cx="1540250" cy="304500"/>
          </a:xfrm>
        </p:grpSpPr>
        <p:sp>
          <p:nvSpPr>
            <p:cNvPr id="83" name="Google Shape;83;p11"/>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1"/>
          <p:cNvSpPr txBox="1">
            <a:spLocks noGrp="1"/>
          </p:cNvSpPr>
          <p:nvPr>
            <p:ph type="title"/>
          </p:nvPr>
        </p:nvSpPr>
        <p:spPr>
          <a:xfrm>
            <a:off x="3261402" y="2243825"/>
            <a:ext cx="23265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66666"/>
              </a:buClr>
              <a:buSzPts val="1800"/>
              <a:buNone/>
              <a:defRPr sz="1800" b="1">
                <a:solidFill>
                  <a:srgbClr val="666666"/>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87" name="Google Shape;87;p11"/>
          <p:cNvSpPr txBox="1">
            <a:spLocks noGrp="1"/>
          </p:cNvSpPr>
          <p:nvPr>
            <p:ph type="subTitle" idx="1"/>
          </p:nvPr>
        </p:nvSpPr>
        <p:spPr>
          <a:xfrm>
            <a:off x="3261402" y="270267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88" name="Google Shape;88;p11"/>
          <p:cNvSpPr txBox="1">
            <a:spLocks noGrp="1"/>
          </p:cNvSpPr>
          <p:nvPr>
            <p:ph type="sldNum" idx="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xmlns="">
        <p15:guide id="1" orient="horz" pos="207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19750" y="400000"/>
            <a:ext cx="9144000" cy="4824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b="1"/>
            </a:lvl1pPr>
            <a:lvl2pPr lvl="1">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2pPr>
            <a:lvl3pPr lvl="2">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3pPr>
            <a:lvl4pPr lvl="3">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4pPr>
            <a:lvl5pPr lvl="4">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5pPr>
            <a:lvl6pPr lvl="5">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6pPr>
            <a:lvl7pPr lvl="6">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7pPr>
            <a:lvl8pPr lvl="7">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8pPr>
            <a:lvl9pPr lvl="8">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9pPr>
          </a:lstStyle>
          <a:p>
            <a:endParaRPr/>
          </a:p>
        </p:txBody>
      </p:sp>
      <p:sp>
        <p:nvSpPr>
          <p:cNvPr id="91" name="Google Shape;91;p12"/>
          <p:cNvSpPr txBox="1">
            <a:spLocks noGrp="1"/>
          </p:cNvSpPr>
          <p:nvPr>
            <p:ph type="title" idx="2"/>
          </p:nvPr>
        </p:nvSpPr>
        <p:spPr>
          <a:xfrm>
            <a:off x="4741775" y="2057200"/>
            <a:ext cx="3373500" cy="49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2" name="Google Shape;92;p12"/>
          <p:cNvSpPr txBox="1">
            <a:spLocks noGrp="1"/>
          </p:cNvSpPr>
          <p:nvPr>
            <p:ph type="subTitle" idx="1"/>
          </p:nvPr>
        </p:nvSpPr>
        <p:spPr>
          <a:xfrm>
            <a:off x="4596875" y="2372100"/>
            <a:ext cx="3518400" cy="704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a:solidFill>
                  <a:srgbClr val="666666"/>
                </a:solidFill>
              </a:defRPr>
            </a:lvl2pPr>
            <a:lvl3pPr lvl="2" algn="r" rtl="0">
              <a:spcBef>
                <a:spcPts val="0"/>
              </a:spcBef>
              <a:spcAft>
                <a:spcPts val="0"/>
              </a:spcAft>
              <a:buNone/>
              <a:defRPr>
                <a:solidFill>
                  <a:srgbClr val="666666"/>
                </a:solidFill>
              </a:defRPr>
            </a:lvl3pPr>
            <a:lvl4pPr lvl="3" algn="r" rtl="0">
              <a:spcBef>
                <a:spcPts val="0"/>
              </a:spcBef>
              <a:spcAft>
                <a:spcPts val="0"/>
              </a:spcAft>
              <a:buNone/>
              <a:defRPr>
                <a:solidFill>
                  <a:srgbClr val="666666"/>
                </a:solidFill>
              </a:defRPr>
            </a:lvl4pPr>
            <a:lvl5pPr lvl="4" algn="r" rtl="0">
              <a:spcBef>
                <a:spcPts val="0"/>
              </a:spcBef>
              <a:spcAft>
                <a:spcPts val="0"/>
              </a:spcAft>
              <a:buNone/>
              <a:defRPr>
                <a:solidFill>
                  <a:srgbClr val="666666"/>
                </a:solidFill>
              </a:defRPr>
            </a:lvl5pPr>
            <a:lvl6pPr lvl="5" algn="r" rtl="0">
              <a:spcBef>
                <a:spcPts val="0"/>
              </a:spcBef>
              <a:spcAft>
                <a:spcPts val="0"/>
              </a:spcAft>
              <a:buNone/>
              <a:defRPr>
                <a:solidFill>
                  <a:srgbClr val="666666"/>
                </a:solidFill>
              </a:defRPr>
            </a:lvl6pPr>
            <a:lvl7pPr lvl="6" algn="r" rtl="0">
              <a:spcBef>
                <a:spcPts val="0"/>
              </a:spcBef>
              <a:spcAft>
                <a:spcPts val="0"/>
              </a:spcAft>
              <a:buNone/>
              <a:defRPr>
                <a:solidFill>
                  <a:srgbClr val="666666"/>
                </a:solidFill>
              </a:defRPr>
            </a:lvl7pPr>
            <a:lvl8pPr lvl="7" algn="r" rtl="0">
              <a:spcBef>
                <a:spcPts val="0"/>
              </a:spcBef>
              <a:spcAft>
                <a:spcPts val="0"/>
              </a:spcAft>
              <a:buNone/>
              <a:defRPr>
                <a:solidFill>
                  <a:srgbClr val="666666"/>
                </a:solidFill>
              </a:defRPr>
            </a:lvl8pPr>
            <a:lvl9pPr lvl="8" algn="r" rtl="0">
              <a:spcBef>
                <a:spcPts val="0"/>
              </a:spcBef>
              <a:spcAft>
                <a:spcPts val="0"/>
              </a:spcAft>
              <a:buNone/>
              <a:defRPr>
                <a:solidFill>
                  <a:srgbClr val="666666"/>
                </a:solidFill>
              </a:defRPr>
            </a:lvl9pPr>
          </a:lstStyle>
          <a:p>
            <a:endParaRPr/>
          </a:p>
        </p:txBody>
      </p:sp>
      <p:sp>
        <p:nvSpPr>
          <p:cNvPr id="93" name="Google Shape;93;p12"/>
          <p:cNvSpPr txBox="1">
            <a:spLocks noGrp="1"/>
          </p:cNvSpPr>
          <p:nvPr>
            <p:ph type="title" idx="3"/>
          </p:nvPr>
        </p:nvSpPr>
        <p:spPr>
          <a:xfrm>
            <a:off x="790300" y="2057200"/>
            <a:ext cx="3413100" cy="49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4" name="Google Shape;94;p12"/>
          <p:cNvSpPr txBox="1">
            <a:spLocks noGrp="1"/>
          </p:cNvSpPr>
          <p:nvPr>
            <p:ph type="subTitle" idx="4"/>
          </p:nvPr>
        </p:nvSpPr>
        <p:spPr>
          <a:xfrm>
            <a:off x="638828" y="2372100"/>
            <a:ext cx="3564600" cy="704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a:solidFill>
                  <a:srgbClr val="666666"/>
                </a:solidFill>
              </a:defRPr>
            </a:lvl2pPr>
            <a:lvl3pPr lvl="2" algn="r" rtl="0">
              <a:spcBef>
                <a:spcPts val="0"/>
              </a:spcBef>
              <a:spcAft>
                <a:spcPts val="0"/>
              </a:spcAft>
              <a:buNone/>
              <a:defRPr>
                <a:solidFill>
                  <a:srgbClr val="666666"/>
                </a:solidFill>
              </a:defRPr>
            </a:lvl3pPr>
            <a:lvl4pPr lvl="3" algn="r" rtl="0">
              <a:spcBef>
                <a:spcPts val="0"/>
              </a:spcBef>
              <a:spcAft>
                <a:spcPts val="0"/>
              </a:spcAft>
              <a:buNone/>
              <a:defRPr>
                <a:solidFill>
                  <a:srgbClr val="666666"/>
                </a:solidFill>
              </a:defRPr>
            </a:lvl4pPr>
            <a:lvl5pPr lvl="4" algn="r" rtl="0">
              <a:spcBef>
                <a:spcPts val="0"/>
              </a:spcBef>
              <a:spcAft>
                <a:spcPts val="0"/>
              </a:spcAft>
              <a:buNone/>
              <a:defRPr>
                <a:solidFill>
                  <a:srgbClr val="666666"/>
                </a:solidFill>
              </a:defRPr>
            </a:lvl5pPr>
            <a:lvl6pPr lvl="5" algn="r" rtl="0">
              <a:spcBef>
                <a:spcPts val="0"/>
              </a:spcBef>
              <a:spcAft>
                <a:spcPts val="0"/>
              </a:spcAft>
              <a:buNone/>
              <a:defRPr>
                <a:solidFill>
                  <a:srgbClr val="666666"/>
                </a:solidFill>
              </a:defRPr>
            </a:lvl6pPr>
            <a:lvl7pPr lvl="6" algn="r" rtl="0">
              <a:spcBef>
                <a:spcPts val="0"/>
              </a:spcBef>
              <a:spcAft>
                <a:spcPts val="0"/>
              </a:spcAft>
              <a:buNone/>
              <a:defRPr>
                <a:solidFill>
                  <a:srgbClr val="666666"/>
                </a:solidFill>
              </a:defRPr>
            </a:lvl7pPr>
            <a:lvl8pPr lvl="7" algn="r" rtl="0">
              <a:spcBef>
                <a:spcPts val="0"/>
              </a:spcBef>
              <a:spcAft>
                <a:spcPts val="0"/>
              </a:spcAft>
              <a:buNone/>
              <a:defRPr>
                <a:solidFill>
                  <a:srgbClr val="666666"/>
                </a:solidFill>
              </a:defRPr>
            </a:lvl8pPr>
            <a:lvl9pPr lvl="8" algn="r" rtl="0">
              <a:spcBef>
                <a:spcPts val="0"/>
              </a:spcBef>
              <a:spcAft>
                <a:spcPts val="0"/>
              </a:spcAft>
              <a:buNone/>
              <a:defRPr>
                <a:solidFill>
                  <a:srgbClr val="666666"/>
                </a:solidFill>
              </a:defRPr>
            </a:lvl9pPr>
          </a:lstStyle>
          <a:p>
            <a:endParaRPr/>
          </a:p>
        </p:txBody>
      </p:sp>
      <p:sp>
        <p:nvSpPr>
          <p:cNvPr id="95" name="Google Shape;95;p12"/>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xmlns="">
        <p15:guide id="1" orient="horz" pos="1269">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_1">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69125" y="933450"/>
            <a:ext cx="75915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Montserrat"/>
              <a:buNone/>
              <a:defRPr>
                <a:latin typeface="Montserrat"/>
                <a:ea typeface="Montserrat"/>
                <a:cs typeface="Montserrat"/>
                <a:sym typeface="Montserrat"/>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98" name="Google Shape;98;p13"/>
          <p:cNvSpPr txBox="1">
            <a:spLocks noGrp="1"/>
          </p:cNvSpPr>
          <p:nvPr>
            <p:ph type="title" idx="2"/>
          </p:nvPr>
        </p:nvSpPr>
        <p:spPr>
          <a:xfrm>
            <a:off x="985189" y="2386475"/>
            <a:ext cx="21288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9" name="Google Shape;99;p13"/>
          <p:cNvSpPr txBox="1">
            <a:spLocks noGrp="1"/>
          </p:cNvSpPr>
          <p:nvPr>
            <p:ph type="subTitle" idx="1"/>
          </p:nvPr>
        </p:nvSpPr>
        <p:spPr>
          <a:xfrm>
            <a:off x="985189" y="291212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00" name="Google Shape;100;p13"/>
          <p:cNvSpPr txBox="1">
            <a:spLocks noGrp="1"/>
          </p:cNvSpPr>
          <p:nvPr>
            <p:ph type="title" idx="3"/>
          </p:nvPr>
        </p:nvSpPr>
        <p:spPr>
          <a:xfrm>
            <a:off x="3514147" y="2386475"/>
            <a:ext cx="21288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1" name="Google Shape;101;p13"/>
          <p:cNvSpPr txBox="1">
            <a:spLocks noGrp="1"/>
          </p:cNvSpPr>
          <p:nvPr>
            <p:ph type="subTitle" idx="4"/>
          </p:nvPr>
        </p:nvSpPr>
        <p:spPr>
          <a:xfrm>
            <a:off x="3514147" y="291212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02" name="Google Shape;102;p13"/>
          <p:cNvSpPr txBox="1">
            <a:spLocks noGrp="1"/>
          </p:cNvSpPr>
          <p:nvPr>
            <p:ph type="title" idx="5"/>
          </p:nvPr>
        </p:nvSpPr>
        <p:spPr>
          <a:xfrm>
            <a:off x="5950873" y="2386475"/>
            <a:ext cx="21288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3" name="Google Shape;103;p13"/>
          <p:cNvSpPr txBox="1">
            <a:spLocks noGrp="1"/>
          </p:cNvSpPr>
          <p:nvPr>
            <p:ph type="subTitle" idx="6"/>
          </p:nvPr>
        </p:nvSpPr>
        <p:spPr>
          <a:xfrm>
            <a:off x="5950873" y="291212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04" name="Google Shape;104;p13"/>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6 columns slide">
  <p:cSld name="CUSTOM_1">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358950" y="933450"/>
            <a:ext cx="97356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Montserrat"/>
              <a:buNone/>
              <a:defRPr>
                <a:latin typeface="Montserrat"/>
                <a:ea typeface="Montserrat"/>
                <a:cs typeface="Montserrat"/>
                <a:sym typeface="Montserrat"/>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107" name="Google Shape;107;p14"/>
          <p:cNvSpPr txBox="1">
            <a:spLocks noGrp="1"/>
          </p:cNvSpPr>
          <p:nvPr>
            <p:ph type="title" idx="2"/>
          </p:nvPr>
        </p:nvSpPr>
        <p:spPr>
          <a:xfrm>
            <a:off x="824663" y="1761800"/>
            <a:ext cx="25290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400"/>
              <a:buNone/>
              <a:defRPr sz="1400" b="1">
                <a:solidFill>
                  <a:srgbClr val="FF883E"/>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108" name="Google Shape;108;p14"/>
          <p:cNvSpPr txBox="1">
            <a:spLocks noGrp="1"/>
          </p:cNvSpPr>
          <p:nvPr>
            <p:ph type="subTitle" idx="1"/>
          </p:nvPr>
        </p:nvSpPr>
        <p:spPr>
          <a:xfrm>
            <a:off x="824664" y="2135046"/>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09" name="Google Shape;109;p14"/>
          <p:cNvSpPr txBox="1">
            <a:spLocks noGrp="1"/>
          </p:cNvSpPr>
          <p:nvPr>
            <p:ph type="title" idx="3"/>
          </p:nvPr>
        </p:nvSpPr>
        <p:spPr>
          <a:xfrm>
            <a:off x="3353611" y="1761800"/>
            <a:ext cx="23265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400"/>
              <a:buNone/>
              <a:defRPr sz="1400" b="1">
                <a:solidFill>
                  <a:srgbClr val="FF883E"/>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10" name="Google Shape;110;p14"/>
          <p:cNvSpPr txBox="1">
            <a:spLocks noGrp="1"/>
          </p:cNvSpPr>
          <p:nvPr>
            <p:ph type="subTitle" idx="4"/>
          </p:nvPr>
        </p:nvSpPr>
        <p:spPr>
          <a:xfrm>
            <a:off x="3353622" y="2135046"/>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11" name="Google Shape;111;p14"/>
          <p:cNvSpPr txBox="1">
            <a:spLocks noGrp="1"/>
          </p:cNvSpPr>
          <p:nvPr>
            <p:ph type="title" idx="5"/>
          </p:nvPr>
        </p:nvSpPr>
        <p:spPr>
          <a:xfrm>
            <a:off x="5790337" y="1761800"/>
            <a:ext cx="25290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400"/>
              <a:buNone/>
              <a:defRPr sz="1400" b="1">
                <a:solidFill>
                  <a:srgbClr val="FF883E"/>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112" name="Google Shape;112;p14"/>
          <p:cNvSpPr txBox="1">
            <a:spLocks noGrp="1"/>
          </p:cNvSpPr>
          <p:nvPr>
            <p:ph type="subTitle" idx="6"/>
          </p:nvPr>
        </p:nvSpPr>
        <p:spPr>
          <a:xfrm>
            <a:off x="5790348" y="2135046"/>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13" name="Google Shape;113;p14"/>
          <p:cNvSpPr txBox="1">
            <a:spLocks noGrp="1"/>
          </p:cNvSpPr>
          <p:nvPr>
            <p:ph type="title" idx="7"/>
          </p:nvPr>
        </p:nvSpPr>
        <p:spPr>
          <a:xfrm>
            <a:off x="824663" y="3190925"/>
            <a:ext cx="23265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400"/>
              <a:buNone/>
              <a:defRPr sz="1400" b="1">
                <a:solidFill>
                  <a:srgbClr val="FF883E"/>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114" name="Google Shape;114;p14"/>
          <p:cNvSpPr txBox="1">
            <a:spLocks noGrp="1"/>
          </p:cNvSpPr>
          <p:nvPr>
            <p:ph type="subTitle" idx="8"/>
          </p:nvPr>
        </p:nvSpPr>
        <p:spPr>
          <a:xfrm>
            <a:off x="824664" y="356417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15" name="Google Shape;115;p14"/>
          <p:cNvSpPr txBox="1">
            <a:spLocks noGrp="1"/>
          </p:cNvSpPr>
          <p:nvPr>
            <p:ph type="title" idx="9"/>
          </p:nvPr>
        </p:nvSpPr>
        <p:spPr>
          <a:xfrm>
            <a:off x="3353612" y="3190925"/>
            <a:ext cx="23265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400"/>
              <a:buNone/>
              <a:defRPr sz="1400" b="1">
                <a:solidFill>
                  <a:srgbClr val="FF883E"/>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116" name="Google Shape;116;p14"/>
          <p:cNvSpPr txBox="1">
            <a:spLocks noGrp="1"/>
          </p:cNvSpPr>
          <p:nvPr>
            <p:ph type="subTitle" idx="13"/>
          </p:nvPr>
        </p:nvSpPr>
        <p:spPr>
          <a:xfrm>
            <a:off x="3353622" y="356417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17" name="Google Shape;117;p14"/>
          <p:cNvSpPr txBox="1">
            <a:spLocks noGrp="1"/>
          </p:cNvSpPr>
          <p:nvPr>
            <p:ph type="title" idx="14"/>
          </p:nvPr>
        </p:nvSpPr>
        <p:spPr>
          <a:xfrm>
            <a:off x="5790337" y="3190925"/>
            <a:ext cx="25290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400"/>
              <a:buNone/>
              <a:defRPr sz="1400" b="1">
                <a:solidFill>
                  <a:srgbClr val="FF883E"/>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118" name="Google Shape;118;p14"/>
          <p:cNvSpPr txBox="1">
            <a:spLocks noGrp="1"/>
          </p:cNvSpPr>
          <p:nvPr>
            <p:ph type="subTitle" idx="15"/>
          </p:nvPr>
        </p:nvSpPr>
        <p:spPr>
          <a:xfrm>
            <a:off x="5790348" y="3564171"/>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19" name="Google Shape;119;p14"/>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Only">
  <p:cSld name="TITLE_ONLY">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4710326" y="2566525"/>
            <a:ext cx="33507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1800"/>
              <a:buNone/>
              <a:defRPr sz="1800" b="1">
                <a:solidFill>
                  <a:srgbClr val="FF883E"/>
                </a:solidFill>
              </a:defRPr>
            </a:lvl1pPr>
            <a:lvl2pPr lvl="1" rtl="0">
              <a:spcBef>
                <a:spcPts val="0"/>
              </a:spcBef>
              <a:spcAft>
                <a:spcPts val="0"/>
              </a:spcAft>
              <a:buClr>
                <a:srgbClr val="FF883E"/>
              </a:buClr>
              <a:buSzPts val="1800"/>
              <a:buNone/>
              <a:defRPr sz="1800">
                <a:solidFill>
                  <a:srgbClr val="FF883E"/>
                </a:solidFill>
              </a:defRPr>
            </a:lvl2pPr>
            <a:lvl3pPr lvl="2" rtl="0">
              <a:spcBef>
                <a:spcPts val="0"/>
              </a:spcBef>
              <a:spcAft>
                <a:spcPts val="0"/>
              </a:spcAft>
              <a:buClr>
                <a:srgbClr val="FF883E"/>
              </a:buClr>
              <a:buSzPts val="1800"/>
              <a:buNone/>
              <a:defRPr sz="1800">
                <a:solidFill>
                  <a:srgbClr val="FF883E"/>
                </a:solidFill>
              </a:defRPr>
            </a:lvl3pPr>
            <a:lvl4pPr lvl="3" rtl="0">
              <a:spcBef>
                <a:spcPts val="0"/>
              </a:spcBef>
              <a:spcAft>
                <a:spcPts val="0"/>
              </a:spcAft>
              <a:buClr>
                <a:srgbClr val="FF883E"/>
              </a:buClr>
              <a:buSzPts val="1800"/>
              <a:buNone/>
              <a:defRPr sz="1800">
                <a:solidFill>
                  <a:srgbClr val="FF883E"/>
                </a:solidFill>
              </a:defRPr>
            </a:lvl4pPr>
            <a:lvl5pPr lvl="4" rtl="0">
              <a:spcBef>
                <a:spcPts val="0"/>
              </a:spcBef>
              <a:spcAft>
                <a:spcPts val="0"/>
              </a:spcAft>
              <a:buClr>
                <a:srgbClr val="FF883E"/>
              </a:buClr>
              <a:buSzPts val="1800"/>
              <a:buNone/>
              <a:defRPr sz="1800">
                <a:solidFill>
                  <a:srgbClr val="FF883E"/>
                </a:solidFill>
              </a:defRPr>
            </a:lvl5pPr>
            <a:lvl6pPr lvl="5" rtl="0">
              <a:spcBef>
                <a:spcPts val="0"/>
              </a:spcBef>
              <a:spcAft>
                <a:spcPts val="0"/>
              </a:spcAft>
              <a:buClr>
                <a:srgbClr val="FF883E"/>
              </a:buClr>
              <a:buSzPts val="1800"/>
              <a:buNone/>
              <a:defRPr sz="1800">
                <a:solidFill>
                  <a:srgbClr val="FF883E"/>
                </a:solidFill>
              </a:defRPr>
            </a:lvl6pPr>
            <a:lvl7pPr lvl="6" rtl="0">
              <a:spcBef>
                <a:spcPts val="0"/>
              </a:spcBef>
              <a:spcAft>
                <a:spcPts val="0"/>
              </a:spcAft>
              <a:buClr>
                <a:srgbClr val="FF883E"/>
              </a:buClr>
              <a:buSzPts val="1800"/>
              <a:buNone/>
              <a:defRPr sz="1800">
                <a:solidFill>
                  <a:srgbClr val="FF883E"/>
                </a:solidFill>
              </a:defRPr>
            </a:lvl7pPr>
            <a:lvl8pPr lvl="7" rtl="0">
              <a:spcBef>
                <a:spcPts val="0"/>
              </a:spcBef>
              <a:spcAft>
                <a:spcPts val="0"/>
              </a:spcAft>
              <a:buClr>
                <a:srgbClr val="FF883E"/>
              </a:buClr>
              <a:buSzPts val="1800"/>
              <a:buNone/>
              <a:defRPr sz="1800">
                <a:solidFill>
                  <a:srgbClr val="FF883E"/>
                </a:solidFill>
              </a:defRPr>
            </a:lvl8pPr>
            <a:lvl9pPr lvl="8" rtl="0">
              <a:spcBef>
                <a:spcPts val="0"/>
              </a:spcBef>
              <a:spcAft>
                <a:spcPts val="0"/>
              </a:spcAft>
              <a:buClr>
                <a:srgbClr val="FF883E"/>
              </a:buClr>
              <a:buSzPts val="1800"/>
              <a:buNone/>
              <a:defRPr sz="1800">
                <a:solidFill>
                  <a:srgbClr val="FF883E"/>
                </a:solidFill>
              </a:defRPr>
            </a:lvl9pPr>
          </a:lstStyle>
          <a:p>
            <a:endParaRPr/>
          </a:p>
        </p:txBody>
      </p:sp>
      <p:sp>
        <p:nvSpPr>
          <p:cNvPr id="122" name="Google Shape;122;p15"/>
          <p:cNvSpPr txBox="1">
            <a:spLocks noGrp="1"/>
          </p:cNvSpPr>
          <p:nvPr>
            <p:ph type="subTitle" idx="1"/>
          </p:nvPr>
        </p:nvSpPr>
        <p:spPr>
          <a:xfrm>
            <a:off x="4710330" y="2971425"/>
            <a:ext cx="33507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23" name="Google Shape;123;p15"/>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image &amp; text">
  <p:cSld name="ONE_COLUMN_TEXT">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1035475" y="3712450"/>
            <a:ext cx="38973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1pPr>
            <a:lvl2pPr lvl="1"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2pPr>
            <a:lvl3pPr lvl="2"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3pPr>
            <a:lvl4pPr lvl="3"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4pPr>
            <a:lvl5pPr lvl="4"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5pPr>
            <a:lvl6pPr lvl="5"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6pPr>
            <a:lvl7pPr lvl="6"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7pPr>
            <a:lvl8pPr lvl="7"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8pPr>
            <a:lvl9pPr lvl="8" rtl="0">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image &amp; text">
  <p:cSld name="ONE_COLUMN_TEXT_1">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786624" y="2566525"/>
            <a:ext cx="7570800" cy="49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883E"/>
              </a:buClr>
              <a:buSzPts val="6000"/>
              <a:buNone/>
              <a:defRPr sz="6000" b="1">
                <a:solidFill>
                  <a:srgbClr val="FF883E"/>
                </a:solidFill>
              </a:defRPr>
            </a:lvl1pPr>
            <a:lvl2pPr lvl="1" algn="ctr" rtl="0">
              <a:spcBef>
                <a:spcPts val="0"/>
              </a:spcBef>
              <a:spcAft>
                <a:spcPts val="0"/>
              </a:spcAft>
              <a:buClr>
                <a:srgbClr val="FF883E"/>
              </a:buClr>
              <a:buSzPts val="1800"/>
              <a:buNone/>
              <a:defRPr sz="1800">
                <a:solidFill>
                  <a:srgbClr val="FF883E"/>
                </a:solidFill>
              </a:defRPr>
            </a:lvl2pPr>
            <a:lvl3pPr lvl="2" algn="ctr" rtl="0">
              <a:spcBef>
                <a:spcPts val="0"/>
              </a:spcBef>
              <a:spcAft>
                <a:spcPts val="0"/>
              </a:spcAft>
              <a:buClr>
                <a:srgbClr val="FF883E"/>
              </a:buClr>
              <a:buSzPts val="1800"/>
              <a:buNone/>
              <a:defRPr sz="1800">
                <a:solidFill>
                  <a:srgbClr val="FF883E"/>
                </a:solidFill>
              </a:defRPr>
            </a:lvl3pPr>
            <a:lvl4pPr lvl="3" algn="ctr" rtl="0">
              <a:spcBef>
                <a:spcPts val="0"/>
              </a:spcBef>
              <a:spcAft>
                <a:spcPts val="0"/>
              </a:spcAft>
              <a:buClr>
                <a:srgbClr val="FF883E"/>
              </a:buClr>
              <a:buSzPts val="1800"/>
              <a:buNone/>
              <a:defRPr sz="1800">
                <a:solidFill>
                  <a:srgbClr val="FF883E"/>
                </a:solidFill>
              </a:defRPr>
            </a:lvl4pPr>
            <a:lvl5pPr lvl="4" algn="ctr" rtl="0">
              <a:spcBef>
                <a:spcPts val="0"/>
              </a:spcBef>
              <a:spcAft>
                <a:spcPts val="0"/>
              </a:spcAft>
              <a:buClr>
                <a:srgbClr val="FF883E"/>
              </a:buClr>
              <a:buSzPts val="1800"/>
              <a:buNone/>
              <a:defRPr sz="1800">
                <a:solidFill>
                  <a:srgbClr val="FF883E"/>
                </a:solidFill>
              </a:defRPr>
            </a:lvl5pPr>
            <a:lvl6pPr lvl="5" algn="ctr" rtl="0">
              <a:spcBef>
                <a:spcPts val="0"/>
              </a:spcBef>
              <a:spcAft>
                <a:spcPts val="0"/>
              </a:spcAft>
              <a:buClr>
                <a:srgbClr val="FF883E"/>
              </a:buClr>
              <a:buSzPts val="1800"/>
              <a:buNone/>
              <a:defRPr sz="1800">
                <a:solidFill>
                  <a:srgbClr val="FF883E"/>
                </a:solidFill>
              </a:defRPr>
            </a:lvl6pPr>
            <a:lvl7pPr lvl="6" algn="ctr" rtl="0">
              <a:spcBef>
                <a:spcPts val="0"/>
              </a:spcBef>
              <a:spcAft>
                <a:spcPts val="0"/>
              </a:spcAft>
              <a:buClr>
                <a:srgbClr val="FF883E"/>
              </a:buClr>
              <a:buSzPts val="1800"/>
              <a:buNone/>
              <a:defRPr sz="1800">
                <a:solidFill>
                  <a:srgbClr val="FF883E"/>
                </a:solidFill>
              </a:defRPr>
            </a:lvl7pPr>
            <a:lvl8pPr lvl="7" algn="ctr" rtl="0">
              <a:spcBef>
                <a:spcPts val="0"/>
              </a:spcBef>
              <a:spcAft>
                <a:spcPts val="0"/>
              </a:spcAft>
              <a:buClr>
                <a:srgbClr val="FF883E"/>
              </a:buClr>
              <a:buSzPts val="1800"/>
              <a:buNone/>
              <a:defRPr sz="1800">
                <a:solidFill>
                  <a:srgbClr val="FF883E"/>
                </a:solidFill>
              </a:defRPr>
            </a:lvl8pPr>
            <a:lvl9pPr lvl="8" algn="ctr" rtl="0">
              <a:spcBef>
                <a:spcPts val="0"/>
              </a:spcBef>
              <a:spcAft>
                <a:spcPts val="0"/>
              </a:spcAft>
              <a:buClr>
                <a:srgbClr val="FF883E"/>
              </a:buClr>
              <a:buSzPts val="1800"/>
              <a:buNone/>
              <a:defRPr sz="1800">
                <a:solidFill>
                  <a:srgbClr val="FF883E"/>
                </a:solidFill>
              </a:defRPr>
            </a:lvl9pPr>
          </a:lstStyle>
          <a:p>
            <a:endParaRPr/>
          </a:p>
        </p:txBody>
      </p:sp>
      <p:sp>
        <p:nvSpPr>
          <p:cNvPr id="128" name="Google Shape;128;p17"/>
          <p:cNvSpPr txBox="1">
            <a:spLocks noGrp="1"/>
          </p:cNvSpPr>
          <p:nvPr>
            <p:ph type="subTitle" idx="1"/>
          </p:nvPr>
        </p:nvSpPr>
        <p:spPr>
          <a:xfrm>
            <a:off x="892019" y="2971425"/>
            <a:ext cx="7359900" cy="704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atin typeface="Montserrat Light"/>
                <a:ea typeface="Montserrat Light"/>
                <a:cs typeface="Montserrat Light"/>
                <a:sym typeface="Montserrat Light"/>
              </a:defRPr>
            </a:lvl1pPr>
            <a:lvl2pPr lvl="1" algn="ctr" rtl="0">
              <a:spcBef>
                <a:spcPts val="0"/>
              </a:spcBef>
              <a:spcAft>
                <a:spcPts val="0"/>
              </a:spcAft>
              <a:buNone/>
              <a:defRPr sz="1200">
                <a:solidFill>
                  <a:srgbClr val="666666"/>
                </a:solidFill>
              </a:defRPr>
            </a:lvl2pPr>
            <a:lvl3pPr lvl="2" algn="ctr" rtl="0">
              <a:spcBef>
                <a:spcPts val="0"/>
              </a:spcBef>
              <a:spcAft>
                <a:spcPts val="0"/>
              </a:spcAft>
              <a:buNone/>
              <a:defRPr sz="1200">
                <a:solidFill>
                  <a:srgbClr val="666666"/>
                </a:solidFill>
              </a:defRPr>
            </a:lvl3pPr>
            <a:lvl4pPr lvl="3" algn="ctr" rtl="0">
              <a:spcBef>
                <a:spcPts val="0"/>
              </a:spcBef>
              <a:spcAft>
                <a:spcPts val="0"/>
              </a:spcAft>
              <a:buNone/>
              <a:defRPr sz="1200">
                <a:solidFill>
                  <a:srgbClr val="666666"/>
                </a:solidFill>
              </a:defRPr>
            </a:lvl4pPr>
            <a:lvl5pPr lvl="4" algn="ctr" rtl="0">
              <a:spcBef>
                <a:spcPts val="0"/>
              </a:spcBef>
              <a:spcAft>
                <a:spcPts val="0"/>
              </a:spcAft>
              <a:buNone/>
              <a:defRPr sz="1200">
                <a:solidFill>
                  <a:srgbClr val="666666"/>
                </a:solidFill>
              </a:defRPr>
            </a:lvl5pPr>
            <a:lvl6pPr lvl="5" algn="ctr" rtl="0">
              <a:spcBef>
                <a:spcPts val="0"/>
              </a:spcBef>
              <a:spcAft>
                <a:spcPts val="0"/>
              </a:spcAft>
              <a:buNone/>
              <a:defRPr sz="1200">
                <a:solidFill>
                  <a:srgbClr val="666666"/>
                </a:solidFill>
              </a:defRPr>
            </a:lvl6pPr>
            <a:lvl7pPr lvl="6" algn="ctr" rtl="0">
              <a:spcBef>
                <a:spcPts val="0"/>
              </a:spcBef>
              <a:spcAft>
                <a:spcPts val="0"/>
              </a:spcAft>
              <a:buNone/>
              <a:defRPr sz="1200">
                <a:solidFill>
                  <a:srgbClr val="666666"/>
                </a:solidFill>
              </a:defRPr>
            </a:lvl7pPr>
            <a:lvl8pPr lvl="7" algn="ctr" rtl="0">
              <a:spcBef>
                <a:spcPts val="0"/>
              </a:spcBef>
              <a:spcAft>
                <a:spcPts val="0"/>
              </a:spcAft>
              <a:buNone/>
              <a:defRPr sz="1200">
                <a:solidFill>
                  <a:srgbClr val="666666"/>
                </a:solidFill>
              </a:defRPr>
            </a:lvl8pPr>
            <a:lvl9pPr lvl="8" algn="ctr" rtl="0">
              <a:spcBef>
                <a:spcPts val="0"/>
              </a:spcBef>
              <a:spcAft>
                <a:spcPts val="0"/>
              </a:spcAft>
              <a:buNone/>
              <a:defRPr sz="1200">
                <a:solidFill>
                  <a:srgbClr val="666666"/>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amp; some text slide">
  <p:cSld name="BIG_NUMBER">
    <p:bg>
      <p:bgPr>
        <a:solidFill>
          <a:srgbClr val="CC4A4A"/>
        </a:solidFill>
        <a:effectLst/>
      </p:bgPr>
    </p:bg>
    <p:spTree>
      <p:nvGrpSpPr>
        <p:cNvPr id="1" name="Shape 129"/>
        <p:cNvGrpSpPr/>
        <p:nvPr/>
      </p:nvGrpSpPr>
      <p:grpSpPr>
        <a:xfrm>
          <a:off x="0" y="0"/>
          <a:ext cx="0" cy="0"/>
          <a:chOff x="0" y="0"/>
          <a:chExt cx="0" cy="0"/>
        </a:xfrm>
      </p:grpSpPr>
      <p:sp>
        <p:nvSpPr>
          <p:cNvPr id="130" name="Google Shape;130;p18"/>
          <p:cNvSpPr txBox="1">
            <a:spLocks noGrp="1"/>
          </p:cNvSpPr>
          <p:nvPr>
            <p:ph type="title" hasCustomPrompt="1"/>
          </p:nvPr>
        </p:nvSpPr>
        <p:spPr>
          <a:xfrm>
            <a:off x="742950" y="1532600"/>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6000"/>
              <a:buFont typeface="Montserrat SemiBold"/>
              <a:buNone/>
              <a:defRPr sz="6000">
                <a:solidFill>
                  <a:srgbClr val="FFFFFF"/>
                </a:solidFill>
                <a:latin typeface="Montserrat SemiBold"/>
                <a:ea typeface="Montserrat SemiBold"/>
                <a:cs typeface="Montserrat SemiBold"/>
                <a:sym typeface="Montserrat SemiBold"/>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
        <p:nvSpPr>
          <p:cNvPr id="131" name="Google Shape;131;p18"/>
          <p:cNvSpPr txBox="1">
            <a:spLocks noGrp="1"/>
          </p:cNvSpPr>
          <p:nvPr>
            <p:ph type="subTitle" idx="1"/>
          </p:nvPr>
        </p:nvSpPr>
        <p:spPr>
          <a:xfrm>
            <a:off x="892019" y="2906800"/>
            <a:ext cx="7359900" cy="704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FF883E"/>
                </a:solidFill>
                <a:latin typeface="Montserrat Light"/>
                <a:ea typeface="Montserrat Light"/>
                <a:cs typeface="Montserrat Light"/>
                <a:sym typeface="Montserrat Light"/>
              </a:defRPr>
            </a:lvl1pPr>
            <a:lvl2pPr lvl="1" algn="ctr" rtl="0">
              <a:spcBef>
                <a:spcPts val="0"/>
              </a:spcBef>
              <a:spcAft>
                <a:spcPts val="0"/>
              </a:spcAft>
              <a:buNone/>
              <a:defRPr sz="1200">
                <a:solidFill>
                  <a:srgbClr val="666666"/>
                </a:solidFill>
              </a:defRPr>
            </a:lvl2pPr>
            <a:lvl3pPr lvl="2" algn="ctr" rtl="0">
              <a:spcBef>
                <a:spcPts val="0"/>
              </a:spcBef>
              <a:spcAft>
                <a:spcPts val="0"/>
              </a:spcAft>
              <a:buNone/>
              <a:defRPr sz="1200">
                <a:solidFill>
                  <a:srgbClr val="666666"/>
                </a:solidFill>
              </a:defRPr>
            </a:lvl3pPr>
            <a:lvl4pPr lvl="3" algn="ctr" rtl="0">
              <a:spcBef>
                <a:spcPts val="0"/>
              </a:spcBef>
              <a:spcAft>
                <a:spcPts val="0"/>
              </a:spcAft>
              <a:buNone/>
              <a:defRPr sz="1200">
                <a:solidFill>
                  <a:srgbClr val="666666"/>
                </a:solidFill>
              </a:defRPr>
            </a:lvl4pPr>
            <a:lvl5pPr lvl="4" algn="ctr" rtl="0">
              <a:spcBef>
                <a:spcPts val="0"/>
              </a:spcBef>
              <a:spcAft>
                <a:spcPts val="0"/>
              </a:spcAft>
              <a:buNone/>
              <a:defRPr sz="1200">
                <a:solidFill>
                  <a:srgbClr val="666666"/>
                </a:solidFill>
              </a:defRPr>
            </a:lvl5pPr>
            <a:lvl6pPr lvl="5" algn="ctr" rtl="0">
              <a:spcBef>
                <a:spcPts val="0"/>
              </a:spcBef>
              <a:spcAft>
                <a:spcPts val="0"/>
              </a:spcAft>
              <a:buNone/>
              <a:defRPr sz="1200">
                <a:solidFill>
                  <a:srgbClr val="666666"/>
                </a:solidFill>
              </a:defRPr>
            </a:lvl6pPr>
            <a:lvl7pPr lvl="6" algn="ctr" rtl="0">
              <a:spcBef>
                <a:spcPts val="0"/>
              </a:spcBef>
              <a:spcAft>
                <a:spcPts val="0"/>
              </a:spcAft>
              <a:buNone/>
              <a:defRPr sz="1200">
                <a:solidFill>
                  <a:srgbClr val="666666"/>
                </a:solidFill>
              </a:defRPr>
            </a:lvl7pPr>
            <a:lvl8pPr lvl="7" algn="ctr" rtl="0">
              <a:spcBef>
                <a:spcPts val="0"/>
              </a:spcBef>
              <a:spcAft>
                <a:spcPts val="0"/>
              </a:spcAft>
              <a:buNone/>
              <a:defRPr sz="1200">
                <a:solidFill>
                  <a:srgbClr val="666666"/>
                </a:solidFill>
              </a:defRPr>
            </a:lvl8pPr>
            <a:lvl9pPr lvl="8" algn="ctr" rtl="0">
              <a:spcBef>
                <a:spcPts val="0"/>
              </a:spcBef>
              <a:spcAft>
                <a:spcPts val="0"/>
              </a:spcAft>
              <a:buNone/>
              <a:defRPr sz="1200">
                <a:solidFill>
                  <a:srgbClr val="666666"/>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amp; some text slide 1">
  <p:cSld name="BIG_NUMBER_1">
    <p:bg>
      <p:bgPr>
        <a:solidFill>
          <a:srgbClr val="CC4A4A"/>
        </a:solidFill>
        <a:effectLst/>
      </p:bgPr>
    </p:bg>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786624" y="2566525"/>
            <a:ext cx="7570800" cy="49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b="1">
                <a:solidFill>
                  <a:srgbClr val="FFFFFF"/>
                </a:solidFill>
              </a:defRPr>
            </a:lvl1pPr>
            <a:lvl2pPr lvl="1" algn="ctr" rtl="0">
              <a:spcBef>
                <a:spcPts val="0"/>
              </a:spcBef>
              <a:spcAft>
                <a:spcPts val="0"/>
              </a:spcAft>
              <a:buClr>
                <a:srgbClr val="FF883E"/>
              </a:buClr>
              <a:buSzPts val="1800"/>
              <a:buNone/>
              <a:defRPr sz="1800">
                <a:solidFill>
                  <a:srgbClr val="FF883E"/>
                </a:solidFill>
              </a:defRPr>
            </a:lvl2pPr>
            <a:lvl3pPr lvl="2" algn="ctr" rtl="0">
              <a:spcBef>
                <a:spcPts val="0"/>
              </a:spcBef>
              <a:spcAft>
                <a:spcPts val="0"/>
              </a:spcAft>
              <a:buClr>
                <a:srgbClr val="FF883E"/>
              </a:buClr>
              <a:buSzPts val="1800"/>
              <a:buNone/>
              <a:defRPr sz="1800">
                <a:solidFill>
                  <a:srgbClr val="FF883E"/>
                </a:solidFill>
              </a:defRPr>
            </a:lvl3pPr>
            <a:lvl4pPr lvl="3" algn="ctr" rtl="0">
              <a:spcBef>
                <a:spcPts val="0"/>
              </a:spcBef>
              <a:spcAft>
                <a:spcPts val="0"/>
              </a:spcAft>
              <a:buClr>
                <a:srgbClr val="FF883E"/>
              </a:buClr>
              <a:buSzPts val="1800"/>
              <a:buNone/>
              <a:defRPr sz="1800">
                <a:solidFill>
                  <a:srgbClr val="FF883E"/>
                </a:solidFill>
              </a:defRPr>
            </a:lvl4pPr>
            <a:lvl5pPr lvl="4" algn="ctr" rtl="0">
              <a:spcBef>
                <a:spcPts val="0"/>
              </a:spcBef>
              <a:spcAft>
                <a:spcPts val="0"/>
              </a:spcAft>
              <a:buClr>
                <a:srgbClr val="FF883E"/>
              </a:buClr>
              <a:buSzPts val="1800"/>
              <a:buNone/>
              <a:defRPr sz="1800">
                <a:solidFill>
                  <a:srgbClr val="FF883E"/>
                </a:solidFill>
              </a:defRPr>
            </a:lvl5pPr>
            <a:lvl6pPr lvl="5" algn="ctr" rtl="0">
              <a:spcBef>
                <a:spcPts val="0"/>
              </a:spcBef>
              <a:spcAft>
                <a:spcPts val="0"/>
              </a:spcAft>
              <a:buClr>
                <a:srgbClr val="FF883E"/>
              </a:buClr>
              <a:buSzPts val="1800"/>
              <a:buNone/>
              <a:defRPr sz="1800">
                <a:solidFill>
                  <a:srgbClr val="FF883E"/>
                </a:solidFill>
              </a:defRPr>
            </a:lvl6pPr>
            <a:lvl7pPr lvl="6" algn="ctr" rtl="0">
              <a:spcBef>
                <a:spcPts val="0"/>
              </a:spcBef>
              <a:spcAft>
                <a:spcPts val="0"/>
              </a:spcAft>
              <a:buClr>
                <a:srgbClr val="FF883E"/>
              </a:buClr>
              <a:buSzPts val="1800"/>
              <a:buNone/>
              <a:defRPr sz="1800">
                <a:solidFill>
                  <a:srgbClr val="FF883E"/>
                </a:solidFill>
              </a:defRPr>
            </a:lvl7pPr>
            <a:lvl8pPr lvl="7" algn="ctr" rtl="0">
              <a:spcBef>
                <a:spcPts val="0"/>
              </a:spcBef>
              <a:spcAft>
                <a:spcPts val="0"/>
              </a:spcAft>
              <a:buClr>
                <a:srgbClr val="FF883E"/>
              </a:buClr>
              <a:buSzPts val="1800"/>
              <a:buNone/>
              <a:defRPr sz="1800">
                <a:solidFill>
                  <a:srgbClr val="FF883E"/>
                </a:solidFill>
              </a:defRPr>
            </a:lvl8pPr>
            <a:lvl9pPr lvl="8" algn="ctr" rtl="0">
              <a:spcBef>
                <a:spcPts val="0"/>
              </a:spcBef>
              <a:spcAft>
                <a:spcPts val="0"/>
              </a:spcAft>
              <a:buClr>
                <a:srgbClr val="FF883E"/>
              </a:buClr>
              <a:buSzPts val="1800"/>
              <a:buNone/>
              <a:defRPr sz="1800">
                <a:solidFill>
                  <a:srgbClr val="FF883E"/>
                </a:solidFill>
              </a:defRPr>
            </a:lvl9pPr>
          </a:lstStyle>
          <a:p>
            <a:endParaRPr/>
          </a:p>
        </p:txBody>
      </p:sp>
      <p:sp>
        <p:nvSpPr>
          <p:cNvPr id="134" name="Google Shape;134;p19"/>
          <p:cNvSpPr txBox="1">
            <a:spLocks noGrp="1"/>
          </p:cNvSpPr>
          <p:nvPr>
            <p:ph type="subTitle" idx="1"/>
          </p:nvPr>
        </p:nvSpPr>
        <p:spPr>
          <a:xfrm>
            <a:off x="892019" y="2971425"/>
            <a:ext cx="7359900" cy="704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FF883E"/>
                </a:solidFill>
                <a:latin typeface="Montserrat Light"/>
                <a:ea typeface="Montserrat Light"/>
                <a:cs typeface="Montserrat Light"/>
                <a:sym typeface="Montserrat Light"/>
              </a:defRPr>
            </a:lvl1pPr>
            <a:lvl2pPr lvl="1" algn="ctr" rtl="0">
              <a:spcBef>
                <a:spcPts val="0"/>
              </a:spcBef>
              <a:spcAft>
                <a:spcPts val="0"/>
              </a:spcAft>
              <a:buNone/>
              <a:defRPr sz="1200">
                <a:solidFill>
                  <a:srgbClr val="666666"/>
                </a:solidFill>
              </a:defRPr>
            </a:lvl2pPr>
            <a:lvl3pPr lvl="2" algn="ctr" rtl="0">
              <a:spcBef>
                <a:spcPts val="0"/>
              </a:spcBef>
              <a:spcAft>
                <a:spcPts val="0"/>
              </a:spcAft>
              <a:buNone/>
              <a:defRPr sz="1200">
                <a:solidFill>
                  <a:srgbClr val="666666"/>
                </a:solidFill>
              </a:defRPr>
            </a:lvl3pPr>
            <a:lvl4pPr lvl="3" algn="ctr" rtl="0">
              <a:spcBef>
                <a:spcPts val="0"/>
              </a:spcBef>
              <a:spcAft>
                <a:spcPts val="0"/>
              </a:spcAft>
              <a:buNone/>
              <a:defRPr sz="1200">
                <a:solidFill>
                  <a:srgbClr val="666666"/>
                </a:solidFill>
              </a:defRPr>
            </a:lvl4pPr>
            <a:lvl5pPr lvl="4" algn="ctr" rtl="0">
              <a:spcBef>
                <a:spcPts val="0"/>
              </a:spcBef>
              <a:spcAft>
                <a:spcPts val="0"/>
              </a:spcAft>
              <a:buNone/>
              <a:defRPr sz="1200">
                <a:solidFill>
                  <a:srgbClr val="666666"/>
                </a:solidFill>
              </a:defRPr>
            </a:lvl5pPr>
            <a:lvl6pPr lvl="5" algn="ctr" rtl="0">
              <a:spcBef>
                <a:spcPts val="0"/>
              </a:spcBef>
              <a:spcAft>
                <a:spcPts val="0"/>
              </a:spcAft>
              <a:buNone/>
              <a:defRPr sz="1200">
                <a:solidFill>
                  <a:srgbClr val="666666"/>
                </a:solidFill>
              </a:defRPr>
            </a:lvl6pPr>
            <a:lvl7pPr lvl="6" algn="ctr" rtl="0">
              <a:spcBef>
                <a:spcPts val="0"/>
              </a:spcBef>
              <a:spcAft>
                <a:spcPts val="0"/>
              </a:spcAft>
              <a:buNone/>
              <a:defRPr sz="1200">
                <a:solidFill>
                  <a:srgbClr val="666666"/>
                </a:solidFill>
              </a:defRPr>
            </a:lvl7pPr>
            <a:lvl8pPr lvl="7" algn="ctr" rtl="0">
              <a:spcBef>
                <a:spcPts val="0"/>
              </a:spcBef>
              <a:spcAft>
                <a:spcPts val="0"/>
              </a:spcAft>
              <a:buNone/>
              <a:defRPr sz="1200">
                <a:solidFill>
                  <a:srgbClr val="666666"/>
                </a:solidFill>
              </a:defRPr>
            </a:lvl8pPr>
            <a:lvl9pPr lvl="8" algn="ctr" rtl="0">
              <a:spcBef>
                <a:spcPts val="0"/>
              </a:spcBef>
              <a:spcAft>
                <a:spcPts val="0"/>
              </a:spcAft>
              <a:buNone/>
              <a:defRPr sz="1200">
                <a:solidFill>
                  <a:srgbClr val="666666"/>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cSld name="BLANK_1_1">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72750" y="274850"/>
            <a:ext cx="7591500" cy="48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Montserrat"/>
              <a:buNone/>
              <a:defRPr>
                <a:latin typeface="Montserrat"/>
                <a:ea typeface="Montserrat"/>
                <a:cs typeface="Montserrat"/>
                <a:sym typeface="Montserrat"/>
              </a:defRPr>
            </a:lvl1pPr>
            <a:lvl2pPr lvl="1" algn="r" rtl="0">
              <a:spcBef>
                <a:spcPts val="0"/>
              </a:spcBef>
              <a:spcAft>
                <a:spcPts val="0"/>
              </a:spcAft>
              <a:buSzPts val="2400"/>
              <a:buNone/>
              <a:defRPr/>
            </a:lvl2pPr>
            <a:lvl3pPr lvl="2" algn="r" rtl="0">
              <a:spcBef>
                <a:spcPts val="0"/>
              </a:spcBef>
              <a:spcAft>
                <a:spcPts val="0"/>
              </a:spcAft>
              <a:buSzPts val="2400"/>
              <a:buNone/>
              <a:defRPr/>
            </a:lvl3pPr>
            <a:lvl4pPr lvl="3" algn="r" rtl="0">
              <a:spcBef>
                <a:spcPts val="0"/>
              </a:spcBef>
              <a:spcAft>
                <a:spcPts val="0"/>
              </a:spcAft>
              <a:buSzPts val="2400"/>
              <a:buNone/>
              <a:defRPr/>
            </a:lvl4pPr>
            <a:lvl5pPr lvl="4" algn="r" rtl="0">
              <a:spcBef>
                <a:spcPts val="0"/>
              </a:spcBef>
              <a:spcAft>
                <a:spcPts val="0"/>
              </a:spcAft>
              <a:buSzPts val="2400"/>
              <a:buNone/>
              <a:defRPr/>
            </a:lvl5pPr>
            <a:lvl6pPr lvl="5" algn="r" rtl="0">
              <a:spcBef>
                <a:spcPts val="0"/>
              </a:spcBef>
              <a:spcAft>
                <a:spcPts val="0"/>
              </a:spcAft>
              <a:buSzPts val="2400"/>
              <a:buNone/>
              <a:defRPr/>
            </a:lvl6pPr>
            <a:lvl7pPr lvl="6" algn="r" rtl="0">
              <a:spcBef>
                <a:spcPts val="0"/>
              </a:spcBef>
              <a:spcAft>
                <a:spcPts val="0"/>
              </a:spcAft>
              <a:buSzPts val="2400"/>
              <a:buNone/>
              <a:defRPr/>
            </a:lvl7pPr>
            <a:lvl8pPr lvl="7" algn="r" rtl="0">
              <a:spcBef>
                <a:spcPts val="0"/>
              </a:spcBef>
              <a:spcAft>
                <a:spcPts val="0"/>
              </a:spcAft>
              <a:buSzPts val="2400"/>
              <a:buNone/>
              <a:defRPr/>
            </a:lvl8pPr>
            <a:lvl9pPr lvl="8" algn="r" rtl="0">
              <a:spcBef>
                <a:spcPts val="0"/>
              </a:spcBef>
              <a:spcAft>
                <a:spcPts val="0"/>
              </a:spcAft>
              <a:buSzPts val="2400"/>
              <a:buNone/>
              <a:defRPr/>
            </a:lvl9pPr>
          </a:lstStyle>
          <a:p>
            <a:endParaRPr/>
          </a:p>
        </p:txBody>
      </p:sp>
      <p:sp>
        <p:nvSpPr>
          <p:cNvPr id="137" name="Google Shape;137;p20"/>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TITLE_1">
    <p:spTree>
      <p:nvGrpSpPr>
        <p:cNvPr id="1" name="Shape 18"/>
        <p:cNvGrpSpPr/>
        <p:nvPr/>
      </p:nvGrpSpPr>
      <p:grpSpPr>
        <a:xfrm>
          <a:off x="0" y="0"/>
          <a:ext cx="0" cy="0"/>
          <a:chOff x="0" y="0"/>
          <a:chExt cx="0" cy="0"/>
        </a:xfrm>
      </p:grpSpPr>
      <p:grpSp>
        <p:nvGrpSpPr>
          <p:cNvPr id="19" name="Google Shape;19;p3"/>
          <p:cNvGrpSpPr/>
          <p:nvPr/>
        </p:nvGrpSpPr>
        <p:grpSpPr>
          <a:xfrm>
            <a:off x="-9053" y="-19506"/>
            <a:ext cx="9174378" cy="5239395"/>
            <a:chOff x="918675" y="1874825"/>
            <a:chExt cx="1583400" cy="909475"/>
          </a:xfrm>
        </p:grpSpPr>
        <p:sp>
          <p:nvSpPr>
            <p:cNvPr id="20" name="Google Shape;20;p3"/>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769125" y="1360325"/>
            <a:ext cx="7591500" cy="48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Montserrat"/>
              <a:buNone/>
              <a:defRPr>
                <a:latin typeface="Montserrat"/>
                <a:ea typeface="Montserrat"/>
                <a:cs typeface="Montserrat"/>
                <a:sym typeface="Montserrat"/>
              </a:defRPr>
            </a:lvl1pPr>
            <a:lvl2pPr lvl="1" algn="r" rtl="0">
              <a:spcBef>
                <a:spcPts val="0"/>
              </a:spcBef>
              <a:spcAft>
                <a:spcPts val="0"/>
              </a:spcAft>
              <a:buSzPts val="2400"/>
              <a:buNone/>
              <a:defRPr/>
            </a:lvl2pPr>
            <a:lvl3pPr lvl="2" algn="r" rtl="0">
              <a:spcBef>
                <a:spcPts val="0"/>
              </a:spcBef>
              <a:spcAft>
                <a:spcPts val="0"/>
              </a:spcAft>
              <a:buSzPts val="2400"/>
              <a:buNone/>
              <a:defRPr/>
            </a:lvl3pPr>
            <a:lvl4pPr lvl="3" algn="r" rtl="0">
              <a:spcBef>
                <a:spcPts val="0"/>
              </a:spcBef>
              <a:spcAft>
                <a:spcPts val="0"/>
              </a:spcAft>
              <a:buSzPts val="2400"/>
              <a:buNone/>
              <a:defRPr/>
            </a:lvl4pPr>
            <a:lvl5pPr lvl="4" algn="r" rtl="0">
              <a:spcBef>
                <a:spcPts val="0"/>
              </a:spcBef>
              <a:spcAft>
                <a:spcPts val="0"/>
              </a:spcAft>
              <a:buSzPts val="2400"/>
              <a:buNone/>
              <a:defRPr/>
            </a:lvl5pPr>
            <a:lvl6pPr lvl="5" algn="r" rtl="0">
              <a:spcBef>
                <a:spcPts val="0"/>
              </a:spcBef>
              <a:spcAft>
                <a:spcPts val="0"/>
              </a:spcAft>
              <a:buSzPts val="2400"/>
              <a:buNone/>
              <a:defRPr/>
            </a:lvl6pPr>
            <a:lvl7pPr lvl="6" algn="r" rtl="0">
              <a:spcBef>
                <a:spcPts val="0"/>
              </a:spcBef>
              <a:spcAft>
                <a:spcPts val="0"/>
              </a:spcAft>
              <a:buSzPts val="2400"/>
              <a:buNone/>
              <a:defRPr/>
            </a:lvl7pPr>
            <a:lvl8pPr lvl="7" algn="r" rtl="0">
              <a:spcBef>
                <a:spcPts val="0"/>
              </a:spcBef>
              <a:spcAft>
                <a:spcPts val="0"/>
              </a:spcAft>
              <a:buSzPts val="2400"/>
              <a:buNone/>
              <a:defRPr/>
            </a:lvl8pPr>
            <a:lvl9pPr lvl="8" algn="r" rtl="0">
              <a:spcBef>
                <a:spcPts val="0"/>
              </a:spcBef>
              <a:spcAft>
                <a:spcPts val="0"/>
              </a:spcAft>
              <a:buSzPts val="2400"/>
              <a:buNone/>
              <a:defRPr/>
            </a:lvl9pPr>
          </a:lstStyle>
          <a:p>
            <a:endParaRPr/>
          </a:p>
        </p:txBody>
      </p:sp>
      <p:sp>
        <p:nvSpPr>
          <p:cNvPr id="27" name="Google Shape;27;p3"/>
          <p:cNvSpPr txBox="1">
            <a:spLocks noGrp="1"/>
          </p:cNvSpPr>
          <p:nvPr>
            <p:ph type="subTitle" idx="1"/>
          </p:nvPr>
        </p:nvSpPr>
        <p:spPr>
          <a:xfrm>
            <a:off x="2831900" y="1990125"/>
            <a:ext cx="5528700" cy="32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sz="1200">
                <a:solidFill>
                  <a:srgbClr val="666666"/>
                </a:solidFill>
              </a:defRPr>
            </a:lvl2pPr>
            <a:lvl3pPr lvl="2" algn="r" rtl="0">
              <a:spcBef>
                <a:spcPts val="0"/>
              </a:spcBef>
              <a:spcAft>
                <a:spcPts val="0"/>
              </a:spcAft>
              <a:buNone/>
              <a:defRPr sz="1200">
                <a:solidFill>
                  <a:srgbClr val="666666"/>
                </a:solidFill>
              </a:defRPr>
            </a:lvl3pPr>
            <a:lvl4pPr lvl="3" algn="r" rtl="0">
              <a:spcBef>
                <a:spcPts val="0"/>
              </a:spcBef>
              <a:spcAft>
                <a:spcPts val="0"/>
              </a:spcAft>
              <a:buNone/>
              <a:defRPr sz="1200">
                <a:solidFill>
                  <a:srgbClr val="666666"/>
                </a:solidFill>
              </a:defRPr>
            </a:lvl4pPr>
            <a:lvl5pPr lvl="4" algn="r" rtl="0">
              <a:spcBef>
                <a:spcPts val="0"/>
              </a:spcBef>
              <a:spcAft>
                <a:spcPts val="0"/>
              </a:spcAft>
              <a:buNone/>
              <a:defRPr sz="1200">
                <a:solidFill>
                  <a:srgbClr val="666666"/>
                </a:solidFill>
              </a:defRPr>
            </a:lvl5pPr>
            <a:lvl6pPr lvl="5" algn="r" rtl="0">
              <a:spcBef>
                <a:spcPts val="0"/>
              </a:spcBef>
              <a:spcAft>
                <a:spcPts val="0"/>
              </a:spcAft>
              <a:buNone/>
              <a:defRPr sz="1200">
                <a:solidFill>
                  <a:srgbClr val="666666"/>
                </a:solidFill>
              </a:defRPr>
            </a:lvl6pPr>
            <a:lvl7pPr lvl="6" algn="r" rtl="0">
              <a:spcBef>
                <a:spcPts val="0"/>
              </a:spcBef>
              <a:spcAft>
                <a:spcPts val="0"/>
              </a:spcAft>
              <a:buNone/>
              <a:defRPr sz="1200">
                <a:solidFill>
                  <a:srgbClr val="666666"/>
                </a:solidFill>
              </a:defRPr>
            </a:lvl7pPr>
            <a:lvl8pPr lvl="7" algn="r" rtl="0">
              <a:spcBef>
                <a:spcPts val="0"/>
              </a:spcBef>
              <a:spcAft>
                <a:spcPts val="0"/>
              </a:spcAft>
              <a:buNone/>
              <a:defRPr sz="1200">
                <a:solidFill>
                  <a:srgbClr val="666666"/>
                </a:solidFill>
              </a:defRPr>
            </a:lvl8pPr>
            <a:lvl9pPr lvl="8" algn="r" rtl="0">
              <a:spcBef>
                <a:spcPts val="0"/>
              </a:spcBef>
              <a:spcAft>
                <a:spcPts val="0"/>
              </a:spcAft>
              <a:buNone/>
              <a:defRPr sz="1200">
                <a:solidFill>
                  <a:srgbClr val="666666"/>
                </a:solidFill>
              </a:defRPr>
            </a:lvl9pPr>
          </a:lstStyle>
          <a:p>
            <a:endParaRPr/>
          </a:p>
        </p:txBody>
      </p:sp>
      <p:sp>
        <p:nvSpPr>
          <p:cNvPr id="28" name="Google Shape;28;p3"/>
          <p:cNvSpPr txBox="1">
            <a:spLocks noGrp="1"/>
          </p:cNvSpPr>
          <p:nvPr>
            <p:ph type="subTitle" idx="2"/>
          </p:nvPr>
        </p:nvSpPr>
        <p:spPr>
          <a:xfrm>
            <a:off x="2831900" y="2315325"/>
            <a:ext cx="5528700" cy="32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sz="1200">
                <a:solidFill>
                  <a:srgbClr val="666666"/>
                </a:solidFill>
              </a:defRPr>
            </a:lvl2pPr>
            <a:lvl3pPr lvl="2" algn="r" rtl="0">
              <a:spcBef>
                <a:spcPts val="0"/>
              </a:spcBef>
              <a:spcAft>
                <a:spcPts val="0"/>
              </a:spcAft>
              <a:buNone/>
              <a:defRPr sz="1200">
                <a:solidFill>
                  <a:srgbClr val="666666"/>
                </a:solidFill>
              </a:defRPr>
            </a:lvl3pPr>
            <a:lvl4pPr lvl="3" algn="r" rtl="0">
              <a:spcBef>
                <a:spcPts val="0"/>
              </a:spcBef>
              <a:spcAft>
                <a:spcPts val="0"/>
              </a:spcAft>
              <a:buNone/>
              <a:defRPr sz="1200">
                <a:solidFill>
                  <a:srgbClr val="666666"/>
                </a:solidFill>
              </a:defRPr>
            </a:lvl4pPr>
            <a:lvl5pPr lvl="4" algn="r" rtl="0">
              <a:spcBef>
                <a:spcPts val="0"/>
              </a:spcBef>
              <a:spcAft>
                <a:spcPts val="0"/>
              </a:spcAft>
              <a:buNone/>
              <a:defRPr sz="1200">
                <a:solidFill>
                  <a:srgbClr val="666666"/>
                </a:solidFill>
              </a:defRPr>
            </a:lvl5pPr>
            <a:lvl6pPr lvl="5" algn="r" rtl="0">
              <a:spcBef>
                <a:spcPts val="0"/>
              </a:spcBef>
              <a:spcAft>
                <a:spcPts val="0"/>
              </a:spcAft>
              <a:buNone/>
              <a:defRPr sz="1200">
                <a:solidFill>
                  <a:srgbClr val="666666"/>
                </a:solidFill>
              </a:defRPr>
            </a:lvl6pPr>
            <a:lvl7pPr lvl="6" algn="r" rtl="0">
              <a:spcBef>
                <a:spcPts val="0"/>
              </a:spcBef>
              <a:spcAft>
                <a:spcPts val="0"/>
              </a:spcAft>
              <a:buNone/>
              <a:defRPr sz="1200">
                <a:solidFill>
                  <a:srgbClr val="666666"/>
                </a:solidFill>
              </a:defRPr>
            </a:lvl7pPr>
            <a:lvl8pPr lvl="7" algn="r" rtl="0">
              <a:spcBef>
                <a:spcPts val="0"/>
              </a:spcBef>
              <a:spcAft>
                <a:spcPts val="0"/>
              </a:spcAft>
              <a:buNone/>
              <a:defRPr sz="1200">
                <a:solidFill>
                  <a:srgbClr val="666666"/>
                </a:solidFill>
              </a:defRPr>
            </a:lvl8pPr>
            <a:lvl9pPr lvl="8" algn="r" rtl="0">
              <a:spcBef>
                <a:spcPts val="0"/>
              </a:spcBef>
              <a:spcAft>
                <a:spcPts val="0"/>
              </a:spcAft>
              <a:buNone/>
              <a:defRPr sz="1200">
                <a:solidFill>
                  <a:srgbClr val="666666"/>
                </a:solidFill>
              </a:defRPr>
            </a:lvl9pPr>
          </a:lstStyle>
          <a:p>
            <a:endParaRPr/>
          </a:p>
        </p:txBody>
      </p:sp>
      <p:sp>
        <p:nvSpPr>
          <p:cNvPr id="29" name="Google Shape;29;p3"/>
          <p:cNvSpPr txBox="1">
            <a:spLocks noGrp="1"/>
          </p:cNvSpPr>
          <p:nvPr>
            <p:ph type="subTitle" idx="3"/>
          </p:nvPr>
        </p:nvSpPr>
        <p:spPr>
          <a:xfrm>
            <a:off x="2831900" y="2640525"/>
            <a:ext cx="5528700" cy="32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sz="1200">
                <a:solidFill>
                  <a:srgbClr val="666666"/>
                </a:solidFill>
              </a:defRPr>
            </a:lvl2pPr>
            <a:lvl3pPr lvl="2" algn="r" rtl="0">
              <a:spcBef>
                <a:spcPts val="0"/>
              </a:spcBef>
              <a:spcAft>
                <a:spcPts val="0"/>
              </a:spcAft>
              <a:buNone/>
              <a:defRPr sz="1200">
                <a:solidFill>
                  <a:srgbClr val="666666"/>
                </a:solidFill>
              </a:defRPr>
            </a:lvl3pPr>
            <a:lvl4pPr lvl="3" algn="r" rtl="0">
              <a:spcBef>
                <a:spcPts val="0"/>
              </a:spcBef>
              <a:spcAft>
                <a:spcPts val="0"/>
              </a:spcAft>
              <a:buNone/>
              <a:defRPr sz="1200">
                <a:solidFill>
                  <a:srgbClr val="666666"/>
                </a:solidFill>
              </a:defRPr>
            </a:lvl4pPr>
            <a:lvl5pPr lvl="4" algn="r" rtl="0">
              <a:spcBef>
                <a:spcPts val="0"/>
              </a:spcBef>
              <a:spcAft>
                <a:spcPts val="0"/>
              </a:spcAft>
              <a:buNone/>
              <a:defRPr sz="1200">
                <a:solidFill>
                  <a:srgbClr val="666666"/>
                </a:solidFill>
              </a:defRPr>
            </a:lvl5pPr>
            <a:lvl6pPr lvl="5" algn="r" rtl="0">
              <a:spcBef>
                <a:spcPts val="0"/>
              </a:spcBef>
              <a:spcAft>
                <a:spcPts val="0"/>
              </a:spcAft>
              <a:buNone/>
              <a:defRPr sz="1200">
                <a:solidFill>
                  <a:srgbClr val="666666"/>
                </a:solidFill>
              </a:defRPr>
            </a:lvl6pPr>
            <a:lvl7pPr lvl="6" algn="r" rtl="0">
              <a:spcBef>
                <a:spcPts val="0"/>
              </a:spcBef>
              <a:spcAft>
                <a:spcPts val="0"/>
              </a:spcAft>
              <a:buNone/>
              <a:defRPr sz="1200">
                <a:solidFill>
                  <a:srgbClr val="666666"/>
                </a:solidFill>
              </a:defRPr>
            </a:lvl7pPr>
            <a:lvl8pPr lvl="7" algn="r" rtl="0">
              <a:spcBef>
                <a:spcPts val="0"/>
              </a:spcBef>
              <a:spcAft>
                <a:spcPts val="0"/>
              </a:spcAft>
              <a:buNone/>
              <a:defRPr sz="1200">
                <a:solidFill>
                  <a:srgbClr val="666666"/>
                </a:solidFill>
              </a:defRPr>
            </a:lvl8pPr>
            <a:lvl9pPr lvl="8" algn="r" rtl="0">
              <a:spcBef>
                <a:spcPts val="0"/>
              </a:spcBef>
              <a:spcAft>
                <a:spcPts val="0"/>
              </a:spcAft>
              <a:buNone/>
              <a:defRPr sz="1200">
                <a:solidFill>
                  <a:srgbClr val="666666"/>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subtitle with lateral waves ">
  <p:cSld name="BLANK_1_1_1_1_3">
    <p:spTree>
      <p:nvGrpSpPr>
        <p:cNvPr id="1" name="Shape 138"/>
        <p:cNvGrpSpPr/>
        <p:nvPr/>
      </p:nvGrpSpPr>
      <p:grpSpPr>
        <a:xfrm>
          <a:off x="0" y="0"/>
          <a:ext cx="0" cy="0"/>
          <a:chOff x="0" y="0"/>
          <a:chExt cx="0" cy="0"/>
        </a:xfrm>
      </p:grpSpPr>
      <p:sp>
        <p:nvSpPr>
          <p:cNvPr id="139" name="Google Shape;139;p2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140" name="Google Shape;140;p21"/>
          <p:cNvGrpSpPr/>
          <p:nvPr/>
        </p:nvGrpSpPr>
        <p:grpSpPr>
          <a:xfrm rot="5400000">
            <a:off x="-1482580" y="1482595"/>
            <a:ext cx="5143715" cy="2178595"/>
            <a:chOff x="918675" y="2170075"/>
            <a:chExt cx="1582000" cy="614225"/>
          </a:xfrm>
        </p:grpSpPr>
        <p:sp>
          <p:nvSpPr>
            <p:cNvPr id="141" name="Google Shape;141;p21"/>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21"/>
          <p:cNvGrpSpPr/>
          <p:nvPr/>
        </p:nvGrpSpPr>
        <p:grpSpPr>
          <a:xfrm rot="5400000">
            <a:off x="5840082" y="1853202"/>
            <a:ext cx="5170773" cy="1437088"/>
            <a:chOff x="961825" y="1874825"/>
            <a:chExt cx="1540250" cy="304500"/>
          </a:xfrm>
        </p:grpSpPr>
        <p:sp>
          <p:nvSpPr>
            <p:cNvPr id="145" name="Google Shape;145;p21"/>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1"/>
          <p:cNvSpPr txBox="1">
            <a:spLocks noGrp="1"/>
          </p:cNvSpPr>
          <p:nvPr>
            <p:ph type="title"/>
          </p:nvPr>
        </p:nvSpPr>
        <p:spPr>
          <a:xfrm>
            <a:off x="1349850" y="1457970"/>
            <a:ext cx="67797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66666"/>
              </a:buClr>
              <a:buSzPts val="4800"/>
              <a:buNone/>
              <a:defRPr sz="4800" b="1">
                <a:solidFill>
                  <a:srgbClr val="666666"/>
                </a:solidFill>
              </a:defRPr>
            </a:lvl1pPr>
            <a:lvl2pPr lvl="1" algn="ctr" rtl="0">
              <a:spcBef>
                <a:spcPts val="0"/>
              </a:spcBef>
              <a:spcAft>
                <a:spcPts val="0"/>
              </a:spcAft>
              <a:buClr>
                <a:srgbClr val="666666"/>
              </a:buClr>
              <a:buSzPts val="4800"/>
              <a:buNone/>
              <a:defRPr sz="4800" b="1">
                <a:solidFill>
                  <a:srgbClr val="666666"/>
                </a:solidFill>
              </a:defRPr>
            </a:lvl2pPr>
            <a:lvl3pPr lvl="2" algn="ctr" rtl="0">
              <a:spcBef>
                <a:spcPts val="0"/>
              </a:spcBef>
              <a:spcAft>
                <a:spcPts val="0"/>
              </a:spcAft>
              <a:buClr>
                <a:srgbClr val="666666"/>
              </a:buClr>
              <a:buSzPts val="4800"/>
              <a:buNone/>
              <a:defRPr sz="4800" b="1">
                <a:solidFill>
                  <a:srgbClr val="666666"/>
                </a:solidFill>
              </a:defRPr>
            </a:lvl3pPr>
            <a:lvl4pPr lvl="3" algn="ctr" rtl="0">
              <a:spcBef>
                <a:spcPts val="0"/>
              </a:spcBef>
              <a:spcAft>
                <a:spcPts val="0"/>
              </a:spcAft>
              <a:buClr>
                <a:srgbClr val="666666"/>
              </a:buClr>
              <a:buSzPts val="4800"/>
              <a:buNone/>
              <a:defRPr sz="4800" b="1">
                <a:solidFill>
                  <a:srgbClr val="666666"/>
                </a:solidFill>
              </a:defRPr>
            </a:lvl4pPr>
            <a:lvl5pPr lvl="4" algn="ctr" rtl="0">
              <a:spcBef>
                <a:spcPts val="0"/>
              </a:spcBef>
              <a:spcAft>
                <a:spcPts val="0"/>
              </a:spcAft>
              <a:buClr>
                <a:srgbClr val="666666"/>
              </a:buClr>
              <a:buSzPts val="4800"/>
              <a:buNone/>
              <a:defRPr sz="4800" b="1">
                <a:solidFill>
                  <a:srgbClr val="666666"/>
                </a:solidFill>
              </a:defRPr>
            </a:lvl5pPr>
            <a:lvl6pPr lvl="5" algn="ctr" rtl="0">
              <a:spcBef>
                <a:spcPts val="0"/>
              </a:spcBef>
              <a:spcAft>
                <a:spcPts val="0"/>
              </a:spcAft>
              <a:buClr>
                <a:srgbClr val="666666"/>
              </a:buClr>
              <a:buSzPts val="4800"/>
              <a:buNone/>
              <a:defRPr sz="4800" b="1">
                <a:solidFill>
                  <a:srgbClr val="666666"/>
                </a:solidFill>
              </a:defRPr>
            </a:lvl6pPr>
            <a:lvl7pPr lvl="6" algn="ctr" rtl="0">
              <a:spcBef>
                <a:spcPts val="0"/>
              </a:spcBef>
              <a:spcAft>
                <a:spcPts val="0"/>
              </a:spcAft>
              <a:buClr>
                <a:srgbClr val="666666"/>
              </a:buClr>
              <a:buSzPts val="4800"/>
              <a:buNone/>
              <a:defRPr sz="4800" b="1">
                <a:solidFill>
                  <a:srgbClr val="666666"/>
                </a:solidFill>
              </a:defRPr>
            </a:lvl7pPr>
            <a:lvl8pPr lvl="7" algn="ctr" rtl="0">
              <a:spcBef>
                <a:spcPts val="0"/>
              </a:spcBef>
              <a:spcAft>
                <a:spcPts val="0"/>
              </a:spcAft>
              <a:buClr>
                <a:srgbClr val="666666"/>
              </a:buClr>
              <a:buSzPts val="4800"/>
              <a:buNone/>
              <a:defRPr sz="4800" b="1">
                <a:solidFill>
                  <a:srgbClr val="666666"/>
                </a:solidFill>
              </a:defRPr>
            </a:lvl8pPr>
            <a:lvl9pPr lvl="8" algn="ctr" rtl="0">
              <a:spcBef>
                <a:spcPts val="0"/>
              </a:spcBef>
              <a:spcAft>
                <a:spcPts val="0"/>
              </a:spcAft>
              <a:buClr>
                <a:srgbClr val="666666"/>
              </a:buClr>
              <a:buSzPts val="4800"/>
              <a:buNone/>
              <a:defRPr sz="4800" b="1">
                <a:solidFill>
                  <a:srgbClr val="666666"/>
                </a:solidFill>
              </a:defRPr>
            </a:lvl9pPr>
          </a:lstStyle>
          <a:p>
            <a:endParaRPr/>
          </a:p>
        </p:txBody>
      </p:sp>
      <p:sp>
        <p:nvSpPr>
          <p:cNvPr id="149" name="Google Shape;149;p21"/>
          <p:cNvSpPr txBox="1">
            <a:spLocks noGrp="1"/>
          </p:cNvSpPr>
          <p:nvPr>
            <p:ph type="subTitle" idx="1"/>
          </p:nvPr>
        </p:nvSpPr>
        <p:spPr>
          <a:xfrm>
            <a:off x="1899150" y="2890088"/>
            <a:ext cx="5681100" cy="57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666666"/>
                </a:solidFill>
                <a:latin typeface="Montserrat Light"/>
                <a:ea typeface="Montserrat Light"/>
                <a:cs typeface="Montserrat Light"/>
                <a:sym typeface="Montserrat Light"/>
              </a:defRPr>
            </a:lvl1pPr>
            <a:lvl2pPr lvl="1" algn="ctr" rtl="0">
              <a:spcBef>
                <a:spcPts val="0"/>
              </a:spcBef>
              <a:spcAft>
                <a:spcPts val="0"/>
              </a:spcAft>
              <a:buNone/>
              <a:defRPr>
                <a:solidFill>
                  <a:srgbClr val="666666"/>
                </a:solidFill>
              </a:defRPr>
            </a:lvl2pPr>
            <a:lvl3pPr lvl="2" algn="ctr" rtl="0">
              <a:spcBef>
                <a:spcPts val="0"/>
              </a:spcBef>
              <a:spcAft>
                <a:spcPts val="0"/>
              </a:spcAft>
              <a:buNone/>
              <a:defRPr>
                <a:solidFill>
                  <a:srgbClr val="666666"/>
                </a:solidFill>
              </a:defRPr>
            </a:lvl3pPr>
            <a:lvl4pPr lvl="3" algn="ctr" rtl="0">
              <a:spcBef>
                <a:spcPts val="0"/>
              </a:spcBef>
              <a:spcAft>
                <a:spcPts val="0"/>
              </a:spcAft>
              <a:buNone/>
              <a:defRPr>
                <a:solidFill>
                  <a:srgbClr val="666666"/>
                </a:solidFill>
              </a:defRPr>
            </a:lvl4pPr>
            <a:lvl5pPr lvl="4" algn="ctr" rtl="0">
              <a:spcBef>
                <a:spcPts val="0"/>
              </a:spcBef>
              <a:spcAft>
                <a:spcPts val="0"/>
              </a:spcAft>
              <a:buNone/>
              <a:defRPr>
                <a:solidFill>
                  <a:srgbClr val="666666"/>
                </a:solidFill>
              </a:defRPr>
            </a:lvl5pPr>
            <a:lvl6pPr lvl="5" algn="ctr" rtl="0">
              <a:spcBef>
                <a:spcPts val="0"/>
              </a:spcBef>
              <a:spcAft>
                <a:spcPts val="0"/>
              </a:spcAft>
              <a:buNone/>
              <a:defRPr>
                <a:solidFill>
                  <a:srgbClr val="666666"/>
                </a:solidFill>
              </a:defRPr>
            </a:lvl6pPr>
            <a:lvl7pPr lvl="6" algn="ctr" rtl="0">
              <a:spcBef>
                <a:spcPts val="0"/>
              </a:spcBef>
              <a:spcAft>
                <a:spcPts val="0"/>
              </a:spcAft>
              <a:buNone/>
              <a:defRPr>
                <a:solidFill>
                  <a:srgbClr val="666666"/>
                </a:solidFill>
              </a:defRPr>
            </a:lvl7pPr>
            <a:lvl8pPr lvl="7" algn="ctr" rtl="0">
              <a:spcBef>
                <a:spcPts val="0"/>
              </a:spcBef>
              <a:spcAft>
                <a:spcPts val="0"/>
              </a:spcAft>
              <a:buNone/>
              <a:defRPr>
                <a:solidFill>
                  <a:srgbClr val="666666"/>
                </a:solidFill>
              </a:defRPr>
            </a:lvl8pPr>
            <a:lvl9pPr lvl="8" algn="ctr" rtl="0">
              <a:spcBef>
                <a:spcPts val="0"/>
              </a:spcBef>
              <a:spcAft>
                <a:spcPts val="0"/>
              </a:spcAft>
              <a:buNone/>
              <a:defRPr>
                <a:solidFill>
                  <a:srgbClr val="666666"/>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subtitle with lateral waves ">
  <p:cSld name="BLANK_1_1_1_1_2">
    <p:spTree>
      <p:nvGrpSpPr>
        <p:cNvPr id="1" name="Shape 150"/>
        <p:cNvGrpSpPr/>
        <p:nvPr/>
      </p:nvGrpSpPr>
      <p:grpSpPr>
        <a:xfrm>
          <a:off x="0" y="0"/>
          <a:ext cx="0" cy="0"/>
          <a:chOff x="0" y="0"/>
          <a:chExt cx="0" cy="0"/>
        </a:xfrm>
      </p:grpSpPr>
      <p:sp>
        <p:nvSpPr>
          <p:cNvPr id="151" name="Google Shape;151;p2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152" name="Google Shape;152;p22"/>
          <p:cNvGrpSpPr/>
          <p:nvPr/>
        </p:nvGrpSpPr>
        <p:grpSpPr>
          <a:xfrm rot="5400000">
            <a:off x="-1482580" y="1482595"/>
            <a:ext cx="5143715" cy="2178595"/>
            <a:chOff x="918675" y="2170075"/>
            <a:chExt cx="1582000" cy="614225"/>
          </a:xfrm>
        </p:grpSpPr>
        <p:sp>
          <p:nvSpPr>
            <p:cNvPr id="153" name="Google Shape;153;p22"/>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2"/>
          <p:cNvGrpSpPr/>
          <p:nvPr/>
        </p:nvGrpSpPr>
        <p:grpSpPr>
          <a:xfrm rot="5400000">
            <a:off x="5840082" y="1853202"/>
            <a:ext cx="5170773" cy="1437088"/>
            <a:chOff x="961825" y="1874825"/>
            <a:chExt cx="1540250" cy="304500"/>
          </a:xfrm>
        </p:grpSpPr>
        <p:sp>
          <p:nvSpPr>
            <p:cNvPr id="157" name="Google Shape;157;p22"/>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22"/>
          <p:cNvSpPr txBox="1">
            <a:spLocks noGrp="1"/>
          </p:cNvSpPr>
          <p:nvPr>
            <p:ph type="title"/>
          </p:nvPr>
        </p:nvSpPr>
        <p:spPr>
          <a:xfrm>
            <a:off x="5862802" y="1834250"/>
            <a:ext cx="23265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66666"/>
              </a:buClr>
              <a:buSzPts val="1800"/>
              <a:buNone/>
              <a:defRPr sz="1800" b="1">
                <a:solidFill>
                  <a:srgbClr val="666666"/>
                </a:solidFill>
              </a:defRPr>
            </a:lvl1pPr>
            <a:lvl2pPr lvl="1" rtl="0">
              <a:spcBef>
                <a:spcPts val="0"/>
              </a:spcBef>
              <a:spcAft>
                <a:spcPts val="0"/>
              </a:spcAft>
              <a:buClr>
                <a:srgbClr val="FF883E"/>
              </a:buClr>
              <a:buSzPts val="1400"/>
              <a:buNone/>
              <a:defRPr sz="1400">
                <a:solidFill>
                  <a:srgbClr val="FF883E"/>
                </a:solidFill>
              </a:defRPr>
            </a:lvl2pPr>
            <a:lvl3pPr lvl="2" rtl="0">
              <a:spcBef>
                <a:spcPts val="0"/>
              </a:spcBef>
              <a:spcAft>
                <a:spcPts val="0"/>
              </a:spcAft>
              <a:buClr>
                <a:srgbClr val="FF883E"/>
              </a:buClr>
              <a:buSzPts val="1400"/>
              <a:buNone/>
              <a:defRPr sz="1400">
                <a:solidFill>
                  <a:srgbClr val="FF883E"/>
                </a:solidFill>
              </a:defRPr>
            </a:lvl3pPr>
            <a:lvl4pPr lvl="3" rtl="0">
              <a:spcBef>
                <a:spcPts val="0"/>
              </a:spcBef>
              <a:spcAft>
                <a:spcPts val="0"/>
              </a:spcAft>
              <a:buClr>
                <a:srgbClr val="FF883E"/>
              </a:buClr>
              <a:buSzPts val="1400"/>
              <a:buNone/>
              <a:defRPr sz="1400">
                <a:solidFill>
                  <a:srgbClr val="FF883E"/>
                </a:solidFill>
              </a:defRPr>
            </a:lvl4pPr>
            <a:lvl5pPr lvl="4" rtl="0">
              <a:spcBef>
                <a:spcPts val="0"/>
              </a:spcBef>
              <a:spcAft>
                <a:spcPts val="0"/>
              </a:spcAft>
              <a:buClr>
                <a:srgbClr val="FF883E"/>
              </a:buClr>
              <a:buSzPts val="1400"/>
              <a:buNone/>
              <a:defRPr sz="1400">
                <a:solidFill>
                  <a:srgbClr val="FF883E"/>
                </a:solidFill>
              </a:defRPr>
            </a:lvl5pPr>
            <a:lvl6pPr lvl="5" rtl="0">
              <a:spcBef>
                <a:spcPts val="0"/>
              </a:spcBef>
              <a:spcAft>
                <a:spcPts val="0"/>
              </a:spcAft>
              <a:buClr>
                <a:srgbClr val="FF883E"/>
              </a:buClr>
              <a:buSzPts val="1400"/>
              <a:buNone/>
              <a:defRPr sz="1400">
                <a:solidFill>
                  <a:srgbClr val="FF883E"/>
                </a:solidFill>
              </a:defRPr>
            </a:lvl6pPr>
            <a:lvl7pPr lvl="6" rtl="0">
              <a:spcBef>
                <a:spcPts val="0"/>
              </a:spcBef>
              <a:spcAft>
                <a:spcPts val="0"/>
              </a:spcAft>
              <a:buClr>
                <a:srgbClr val="FF883E"/>
              </a:buClr>
              <a:buSzPts val="1400"/>
              <a:buNone/>
              <a:defRPr sz="1400">
                <a:solidFill>
                  <a:srgbClr val="FF883E"/>
                </a:solidFill>
              </a:defRPr>
            </a:lvl7pPr>
            <a:lvl8pPr lvl="7" rtl="0">
              <a:spcBef>
                <a:spcPts val="0"/>
              </a:spcBef>
              <a:spcAft>
                <a:spcPts val="0"/>
              </a:spcAft>
              <a:buClr>
                <a:srgbClr val="FF883E"/>
              </a:buClr>
              <a:buSzPts val="1400"/>
              <a:buNone/>
              <a:defRPr sz="1400">
                <a:solidFill>
                  <a:srgbClr val="FF883E"/>
                </a:solidFill>
              </a:defRPr>
            </a:lvl8pPr>
            <a:lvl9pPr lvl="8" rtl="0">
              <a:spcBef>
                <a:spcPts val="0"/>
              </a:spcBef>
              <a:spcAft>
                <a:spcPts val="0"/>
              </a:spcAft>
              <a:buClr>
                <a:srgbClr val="FF883E"/>
              </a:buClr>
              <a:buSzPts val="1400"/>
              <a:buNone/>
              <a:defRPr sz="1400">
                <a:solidFill>
                  <a:srgbClr val="FF883E"/>
                </a:solidFill>
              </a:defRPr>
            </a:lvl9pPr>
          </a:lstStyle>
          <a:p>
            <a:endParaRPr/>
          </a:p>
        </p:txBody>
      </p:sp>
      <p:sp>
        <p:nvSpPr>
          <p:cNvPr id="161" name="Google Shape;161;p22"/>
          <p:cNvSpPr txBox="1">
            <a:spLocks noGrp="1"/>
          </p:cNvSpPr>
          <p:nvPr>
            <p:ph type="subTitle" idx="1"/>
          </p:nvPr>
        </p:nvSpPr>
        <p:spPr>
          <a:xfrm>
            <a:off x="5862802" y="2293096"/>
            <a:ext cx="2326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666666"/>
                </a:solidFill>
                <a:latin typeface="Montserrat Light"/>
                <a:ea typeface="Montserrat Light"/>
                <a:cs typeface="Montserrat Light"/>
                <a:sym typeface="Montserrat Light"/>
              </a:defRPr>
            </a:lvl1pPr>
            <a:lvl2pPr lvl="1" rtl="0">
              <a:spcBef>
                <a:spcPts val="0"/>
              </a:spcBef>
              <a:spcAft>
                <a:spcPts val="0"/>
              </a:spcAft>
              <a:buNone/>
              <a:defRPr sz="1200">
                <a:solidFill>
                  <a:srgbClr val="666666"/>
                </a:solidFill>
              </a:defRPr>
            </a:lvl2pPr>
            <a:lvl3pPr lvl="2" rtl="0">
              <a:spcBef>
                <a:spcPts val="0"/>
              </a:spcBef>
              <a:spcAft>
                <a:spcPts val="0"/>
              </a:spcAft>
              <a:buNone/>
              <a:defRPr sz="1200">
                <a:solidFill>
                  <a:srgbClr val="666666"/>
                </a:solidFill>
              </a:defRPr>
            </a:lvl3pPr>
            <a:lvl4pPr lvl="3" rtl="0">
              <a:spcBef>
                <a:spcPts val="0"/>
              </a:spcBef>
              <a:spcAft>
                <a:spcPts val="0"/>
              </a:spcAft>
              <a:buNone/>
              <a:defRPr sz="1200">
                <a:solidFill>
                  <a:srgbClr val="666666"/>
                </a:solidFill>
              </a:defRPr>
            </a:lvl4pPr>
            <a:lvl5pPr lvl="4" rtl="0">
              <a:spcBef>
                <a:spcPts val="0"/>
              </a:spcBef>
              <a:spcAft>
                <a:spcPts val="0"/>
              </a:spcAft>
              <a:buNone/>
              <a:defRPr sz="1200">
                <a:solidFill>
                  <a:srgbClr val="666666"/>
                </a:solidFill>
              </a:defRPr>
            </a:lvl5pPr>
            <a:lvl6pPr lvl="5" rtl="0">
              <a:spcBef>
                <a:spcPts val="0"/>
              </a:spcBef>
              <a:spcAft>
                <a:spcPts val="0"/>
              </a:spcAft>
              <a:buNone/>
              <a:defRPr sz="1200">
                <a:solidFill>
                  <a:srgbClr val="666666"/>
                </a:solidFill>
              </a:defRPr>
            </a:lvl6pPr>
            <a:lvl7pPr lvl="6" rtl="0">
              <a:spcBef>
                <a:spcPts val="0"/>
              </a:spcBef>
              <a:spcAft>
                <a:spcPts val="0"/>
              </a:spcAft>
              <a:buNone/>
              <a:defRPr sz="1200">
                <a:solidFill>
                  <a:srgbClr val="666666"/>
                </a:solidFill>
              </a:defRPr>
            </a:lvl7pPr>
            <a:lvl8pPr lvl="7" rtl="0">
              <a:spcBef>
                <a:spcPts val="0"/>
              </a:spcBef>
              <a:spcAft>
                <a:spcPts val="0"/>
              </a:spcAft>
              <a:buNone/>
              <a:defRPr sz="1200">
                <a:solidFill>
                  <a:srgbClr val="666666"/>
                </a:solidFill>
              </a:defRPr>
            </a:lvl8pPr>
            <a:lvl9pPr lvl="8" rtl="0">
              <a:spcBef>
                <a:spcPts val="0"/>
              </a:spcBef>
              <a:spcAft>
                <a:spcPts val="0"/>
              </a:spcAft>
              <a:buNone/>
              <a:defRPr sz="1200">
                <a:solidFill>
                  <a:srgbClr val="666666"/>
                </a:solidFill>
              </a:defRPr>
            </a:lvl9pPr>
          </a:lstStyle>
          <a:p>
            <a:endParaRPr/>
          </a:p>
        </p:txBody>
      </p:sp>
      <p:sp>
        <p:nvSpPr>
          <p:cNvPr id="162" name="Google Shape;162;p22"/>
          <p:cNvSpPr txBox="1">
            <a:spLocks noGrp="1"/>
          </p:cNvSpPr>
          <p:nvPr>
            <p:ph type="sldNum" idx="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subtitle with lateral waves 2">
  <p:cSld name="BLANK_1_1_1_1_2_1">
    <p:spTree>
      <p:nvGrpSpPr>
        <p:cNvPr id="1" name="Shape 163"/>
        <p:cNvGrpSpPr/>
        <p:nvPr/>
      </p:nvGrpSpPr>
      <p:grpSpPr>
        <a:xfrm>
          <a:off x="0" y="0"/>
          <a:ext cx="0" cy="0"/>
          <a:chOff x="0" y="0"/>
          <a:chExt cx="0" cy="0"/>
        </a:xfrm>
      </p:grpSpPr>
      <p:sp>
        <p:nvSpPr>
          <p:cNvPr id="164" name="Google Shape;164;p2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165" name="Google Shape;165;p23"/>
          <p:cNvGrpSpPr/>
          <p:nvPr/>
        </p:nvGrpSpPr>
        <p:grpSpPr>
          <a:xfrm rot="5400000">
            <a:off x="-1482580" y="1482595"/>
            <a:ext cx="5143715" cy="2178595"/>
            <a:chOff x="918675" y="2170075"/>
            <a:chExt cx="1582000" cy="614225"/>
          </a:xfrm>
        </p:grpSpPr>
        <p:sp>
          <p:nvSpPr>
            <p:cNvPr id="166" name="Google Shape;166;p23"/>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3"/>
          <p:cNvGrpSpPr/>
          <p:nvPr/>
        </p:nvGrpSpPr>
        <p:grpSpPr>
          <a:xfrm rot="5400000">
            <a:off x="5840082" y="1853202"/>
            <a:ext cx="5170773" cy="1437088"/>
            <a:chOff x="961825" y="1874825"/>
            <a:chExt cx="1540250" cy="304500"/>
          </a:xfrm>
        </p:grpSpPr>
        <p:sp>
          <p:nvSpPr>
            <p:cNvPr id="170" name="Google Shape;170;p23"/>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3"/>
          <p:cNvSpPr txBox="1">
            <a:spLocks noGrp="1"/>
          </p:cNvSpPr>
          <p:nvPr>
            <p:ph type="title"/>
          </p:nvPr>
        </p:nvSpPr>
        <p:spPr>
          <a:xfrm>
            <a:off x="1173727" y="2986750"/>
            <a:ext cx="2326500" cy="497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666666"/>
              </a:buClr>
              <a:buSzPts val="1800"/>
              <a:buNone/>
              <a:defRPr sz="1800" b="1">
                <a:solidFill>
                  <a:srgbClr val="666666"/>
                </a:solidFill>
              </a:defRPr>
            </a:lvl1pPr>
            <a:lvl2pPr lvl="1" algn="r" rtl="0">
              <a:spcBef>
                <a:spcPts val="0"/>
              </a:spcBef>
              <a:spcAft>
                <a:spcPts val="0"/>
              </a:spcAft>
              <a:buClr>
                <a:srgbClr val="FF883E"/>
              </a:buClr>
              <a:buSzPts val="1400"/>
              <a:buNone/>
              <a:defRPr sz="1400">
                <a:solidFill>
                  <a:srgbClr val="FF883E"/>
                </a:solidFill>
              </a:defRPr>
            </a:lvl2pPr>
            <a:lvl3pPr lvl="2" algn="r" rtl="0">
              <a:spcBef>
                <a:spcPts val="0"/>
              </a:spcBef>
              <a:spcAft>
                <a:spcPts val="0"/>
              </a:spcAft>
              <a:buClr>
                <a:srgbClr val="FF883E"/>
              </a:buClr>
              <a:buSzPts val="1400"/>
              <a:buNone/>
              <a:defRPr sz="1400">
                <a:solidFill>
                  <a:srgbClr val="FF883E"/>
                </a:solidFill>
              </a:defRPr>
            </a:lvl3pPr>
            <a:lvl4pPr lvl="3" algn="r" rtl="0">
              <a:spcBef>
                <a:spcPts val="0"/>
              </a:spcBef>
              <a:spcAft>
                <a:spcPts val="0"/>
              </a:spcAft>
              <a:buClr>
                <a:srgbClr val="FF883E"/>
              </a:buClr>
              <a:buSzPts val="1400"/>
              <a:buNone/>
              <a:defRPr sz="1400">
                <a:solidFill>
                  <a:srgbClr val="FF883E"/>
                </a:solidFill>
              </a:defRPr>
            </a:lvl4pPr>
            <a:lvl5pPr lvl="4" algn="r" rtl="0">
              <a:spcBef>
                <a:spcPts val="0"/>
              </a:spcBef>
              <a:spcAft>
                <a:spcPts val="0"/>
              </a:spcAft>
              <a:buClr>
                <a:srgbClr val="FF883E"/>
              </a:buClr>
              <a:buSzPts val="1400"/>
              <a:buNone/>
              <a:defRPr sz="1400">
                <a:solidFill>
                  <a:srgbClr val="FF883E"/>
                </a:solidFill>
              </a:defRPr>
            </a:lvl5pPr>
            <a:lvl6pPr lvl="5" algn="r" rtl="0">
              <a:spcBef>
                <a:spcPts val="0"/>
              </a:spcBef>
              <a:spcAft>
                <a:spcPts val="0"/>
              </a:spcAft>
              <a:buClr>
                <a:srgbClr val="FF883E"/>
              </a:buClr>
              <a:buSzPts val="1400"/>
              <a:buNone/>
              <a:defRPr sz="1400">
                <a:solidFill>
                  <a:srgbClr val="FF883E"/>
                </a:solidFill>
              </a:defRPr>
            </a:lvl6pPr>
            <a:lvl7pPr lvl="6" algn="r" rtl="0">
              <a:spcBef>
                <a:spcPts val="0"/>
              </a:spcBef>
              <a:spcAft>
                <a:spcPts val="0"/>
              </a:spcAft>
              <a:buClr>
                <a:srgbClr val="FF883E"/>
              </a:buClr>
              <a:buSzPts val="1400"/>
              <a:buNone/>
              <a:defRPr sz="1400">
                <a:solidFill>
                  <a:srgbClr val="FF883E"/>
                </a:solidFill>
              </a:defRPr>
            </a:lvl7pPr>
            <a:lvl8pPr lvl="7" algn="r" rtl="0">
              <a:spcBef>
                <a:spcPts val="0"/>
              </a:spcBef>
              <a:spcAft>
                <a:spcPts val="0"/>
              </a:spcAft>
              <a:buClr>
                <a:srgbClr val="FF883E"/>
              </a:buClr>
              <a:buSzPts val="1400"/>
              <a:buNone/>
              <a:defRPr sz="1400">
                <a:solidFill>
                  <a:srgbClr val="FF883E"/>
                </a:solidFill>
              </a:defRPr>
            </a:lvl8pPr>
            <a:lvl9pPr lvl="8" algn="r" rtl="0">
              <a:spcBef>
                <a:spcPts val="0"/>
              </a:spcBef>
              <a:spcAft>
                <a:spcPts val="0"/>
              </a:spcAft>
              <a:buClr>
                <a:srgbClr val="FF883E"/>
              </a:buClr>
              <a:buSzPts val="1400"/>
              <a:buNone/>
              <a:defRPr sz="1400">
                <a:solidFill>
                  <a:srgbClr val="FF883E"/>
                </a:solidFill>
              </a:defRPr>
            </a:lvl9pPr>
          </a:lstStyle>
          <a:p>
            <a:endParaRPr/>
          </a:p>
        </p:txBody>
      </p:sp>
      <p:sp>
        <p:nvSpPr>
          <p:cNvPr id="174" name="Google Shape;174;p23"/>
          <p:cNvSpPr txBox="1">
            <a:spLocks noGrp="1"/>
          </p:cNvSpPr>
          <p:nvPr>
            <p:ph type="subTitle" idx="1"/>
          </p:nvPr>
        </p:nvSpPr>
        <p:spPr>
          <a:xfrm>
            <a:off x="1173727" y="3445596"/>
            <a:ext cx="2326500" cy="704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sz="1200">
                <a:solidFill>
                  <a:srgbClr val="666666"/>
                </a:solidFill>
              </a:defRPr>
            </a:lvl2pPr>
            <a:lvl3pPr lvl="2" algn="r" rtl="0">
              <a:spcBef>
                <a:spcPts val="0"/>
              </a:spcBef>
              <a:spcAft>
                <a:spcPts val="0"/>
              </a:spcAft>
              <a:buNone/>
              <a:defRPr sz="1200">
                <a:solidFill>
                  <a:srgbClr val="666666"/>
                </a:solidFill>
              </a:defRPr>
            </a:lvl3pPr>
            <a:lvl4pPr lvl="3" algn="r" rtl="0">
              <a:spcBef>
                <a:spcPts val="0"/>
              </a:spcBef>
              <a:spcAft>
                <a:spcPts val="0"/>
              </a:spcAft>
              <a:buNone/>
              <a:defRPr sz="1200">
                <a:solidFill>
                  <a:srgbClr val="666666"/>
                </a:solidFill>
              </a:defRPr>
            </a:lvl4pPr>
            <a:lvl5pPr lvl="4" algn="r" rtl="0">
              <a:spcBef>
                <a:spcPts val="0"/>
              </a:spcBef>
              <a:spcAft>
                <a:spcPts val="0"/>
              </a:spcAft>
              <a:buNone/>
              <a:defRPr sz="1200">
                <a:solidFill>
                  <a:srgbClr val="666666"/>
                </a:solidFill>
              </a:defRPr>
            </a:lvl5pPr>
            <a:lvl6pPr lvl="5" algn="r" rtl="0">
              <a:spcBef>
                <a:spcPts val="0"/>
              </a:spcBef>
              <a:spcAft>
                <a:spcPts val="0"/>
              </a:spcAft>
              <a:buNone/>
              <a:defRPr sz="1200">
                <a:solidFill>
                  <a:srgbClr val="666666"/>
                </a:solidFill>
              </a:defRPr>
            </a:lvl6pPr>
            <a:lvl7pPr lvl="6" algn="r" rtl="0">
              <a:spcBef>
                <a:spcPts val="0"/>
              </a:spcBef>
              <a:spcAft>
                <a:spcPts val="0"/>
              </a:spcAft>
              <a:buNone/>
              <a:defRPr sz="1200">
                <a:solidFill>
                  <a:srgbClr val="666666"/>
                </a:solidFill>
              </a:defRPr>
            </a:lvl7pPr>
            <a:lvl8pPr lvl="7" algn="r" rtl="0">
              <a:spcBef>
                <a:spcPts val="0"/>
              </a:spcBef>
              <a:spcAft>
                <a:spcPts val="0"/>
              </a:spcAft>
              <a:buNone/>
              <a:defRPr sz="1200">
                <a:solidFill>
                  <a:srgbClr val="666666"/>
                </a:solidFill>
              </a:defRPr>
            </a:lvl8pPr>
            <a:lvl9pPr lvl="8" algn="r" rtl="0">
              <a:spcBef>
                <a:spcPts val="0"/>
              </a:spcBef>
              <a:spcAft>
                <a:spcPts val="0"/>
              </a:spcAft>
              <a:buNone/>
              <a:defRPr sz="1200">
                <a:solidFill>
                  <a:srgbClr val="666666"/>
                </a:solidFill>
              </a:defRPr>
            </a:lvl9pPr>
          </a:lstStyle>
          <a:p>
            <a:endParaRPr/>
          </a:p>
        </p:txBody>
      </p:sp>
      <p:sp>
        <p:nvSpPr>
          <p:cNvPr id="175" name="Google Shape;175;p23"/>
          <p:cNvSpPr txBox="1">
            <a:spLocks noGrp="1"/>
          </p:cNvSpPr>
          <p:nvPr>
            <p:ph type="sldNum" idx="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mp; text with lateral waves 1">
  <p:cSld name="BLANK_1_1_1_1_1">
    <p:spTree>
      <p:nvGrpSpPr>
        <p:cNvPr id="1" name="Shape 176"/>
        <p:cNvGrpSpPr/>
        <p:nvPr/>
      </p:nvGrpSpPr>
      <p:grpSpPr>
        <a:xfrm>
          <a:off x="0" y="0"/>
          <a:ext cx="0" cy="0"/>
          <a:chOff x="0" y="0"/>
          <a:chExt cx="0" cy="0"/>
        </a:xfrm>
      </p:grpSpPr>
      <p:sp>
        <p:nvSpPr>
          <p:cNvPr id="177" name="Google Shape;177;p24"/>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178" name="Google Shape;178;p24"/>
          <p:cNvGrpSpPr/>
          <p:nvPr/>
        </p:nvGrpSpPr>
        <p:grpSpPr>
          <a:xfrm rot="5400000">
            <a:off x="-1482580" y="1482595"/>
            <a:ext cx="5143715" cy="2178595"/>
            <a:chOff x="918675" y="2170075"/>
            <a:chExt cx="1582000" cy="614225"/>
          </a:xfrm>
        </p:grpSpPr>
        <p:sp>
          <p:nvSpPr>
            <p:cNvPr id="179" name="Google Shape;179;p24"/>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4"/>
          <p:cNvGrpSpPr/>
          <p:nvPr/>
        </p:nvGrpSpPr>
        <p:grpSpPr>
          <a:xfrm rot="5400000">
            <a:off x="5840082" y="1853202"/>
            <a:ext cx="5170773" cy="1437088"/>
            <a:chOff x="961825" y="1874825"/>
            <a:chExt cx="1540250" cy="304500"/>
          </a:xfrm>
        </p:grpSpPr>
        <p:sp>
          <p:nvSpPr>
            <p:cNvPr id="183" name="Google Shape;183;p24"/>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4"/>
          <p:cNvSpPr txBox="1">
            <a:spLocks noGrp="1"/>
          </p:cNvSpPr>
          <p:nvPr>
            <p:ph type="title" hasCustomPrompt="1"/>
          </p:nvPr>
        </p:nvSpPr>
        <p:spPr>
          <a:xfrm>
            <a:off x="742950" y="751852"/>
            <a:ext cx="7729500" cy="82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66666"/>
              </a:buClr>
              <a:buSzPts val="4800"/>
              <a:buFont typeface="Montserrat SemiBold"/>
              <a:buNone/>
              <a:defRPr sz="4800">
                <a:solidFill>
                  <a:srgbClr val="666666"/>
                </a:solidFill>
                <a:latin typeface="Montserrat SemiBold"/>
                <a:ea typeface="Montserrat SemiBold"/>
                <a:cs typeface="Montserrat SemiBold"/>
                <a:sym typeface="Montserrat SemiBold"/>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
        <p:nvSpPr>
          <p:cNvPr id="187" name="Google Shape;187;p24"/>
          <p:cNvSpPr txBox="1">
            <a:spLocks noGrp="1"/>
          </p:cNvSpPr>
          <p:nvPr>
            <p:ph type="subTitle" idx="1"/>
          </p:nvPr>
        </p:nvSpPr>
        <p:spPr>
          <a:xfrm>
            <a:off x="892025" y="1422650"/>
            <a:ext cx="73599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FF883E"/>
                </a:solidFill>
                <a:latin typeface="Montserrat Light"/>
                <a:ea typeface="Montserrat Light"/>
                <a:cs typeface="Montserrat Light"/>
                <a:sym typeface="Montserrat Light"/>
              </a:defRPr>
            </a:lvl1pPr>
            <a:lvl2pPr lvl="1" algn="ctr" rtl="0">
              <a:spcBef>
                <a:spcPts val="0"/>
              </a:spcBef>
              <a:spcAft>
                <a:spcPts val="0"/>
              </a:spcAft>
              <a:buNone/>
              <a:defRPr sz="1200">
                <a:solidFill>
                  <a:srgbClr val="666666"/>
                </a:solidFill>
              </a:defRPr>
            </a:lvl2pPr>
            <a:lvl3pPr lvl="2" algn="ctr" rtl="0">
              <a:spcBef>
                <a:spcPts val="0"/>
              </a:spcBef>
              <a:spcAft>
                <a:spcPts val="0"/>
              </a:spcAft>
              <a:buNone/>
              <a:defRPr sz="1200">
                <a:solidFill>
                  <a:srgbClr val="666666"/>
                </a:solidFill>
              </a:defRPr>
            </a:lvl3pPr>
            <a:lvl4pPr lvl="3" algn="ctr" rtl="0">
              <a:spcBef>
                <a:spcPts val="0"/>
              </a:spcBef>
              <a:spcAft>
                <a:spcPts val="0"/>
              </a:spcAft>
              <a:buNone/>
              <a:defRPr sz="1200">
                <a:solidFill>
                  <a:srgbClr val="666666"/>
                </a:solidFill>
              </a:defRPr>
            </a:lvl4pPr>
            <a:lvl5pPr lvl="4" algn="ctr" rtl="0">
              <a:spcBef>
                <a:spcPts val="0"/>
              </a:spcBef>
              <a:spcAft>
                <a:spcPts val="0"/>
              </a:spcAft>
              <a:buNone/>
              <a:defRPr sz="1200">
                <a:solidFill>
                  <a:srgbClr val="666666"/>
                </a:solidFill>
              </a:defRPr>
            </a:lvl5pPr>
            <a:lvl6pPr lvl="5" algn="ctr" rtl="0">
              <a:spcBef>
                <a:spcPts val="0"/>
              </a:spcBef>
              <a:spcAft>
                <a:spcPts val="0"/>
              </a:spcAft>
              <a:buNone/>
              <a:defRPr sz="1200">
                <a:solidFill>
                  <a:srgbClr val="666666"/>
                </a:solidFill>
              </a:defRPr>
            </a:lvl6pPr>
            <a:lvl7pPr lvl="6" algn="ctr" rtl="0">
              <a:spcBef>
                <a:spcPts val="0"/>
              </a:spcBef>
              <a:spcAft>
                <a:spcPts val="0"/>
              </a:spcAft>
              <a:buNone/>
              <a:defRPr sz="1200">
                <a:solidFill>
                  <a:srgbClr val="666666"/>
                </a:solidFill>
              </a:defRPr>
            </a:lvl7pPr>
            <a:lvl8pPr lvl="7" algn="ctr" rtl="0">
              <a:spcBef>
                <a:spcPts val="0"/>
              </a:spcBef>
              <a:spcAft>
                <a:spcPts val="0"/>
              </a:spcAft>
              <a:buNone/>
              <a:defRPr sz="1200">
                <a:solidFill>
                  <a:srgbClr val="666666"/>
                </a:solidFill>
              </a:defRPr>
            </a:lvl8pPr>
            <a:lvl9pPr lvl="8" algn="ctr" rtl="0">
              <a:spcBef>
                <a:spcPts val="0"/>
              </a:spcBef>
              <a:spcAft>
                <a:spcPts val="0"/>
              </a:spcAft>
              <a:buNone/>
              <a:defRPr sz="1200">
                <a:solidFill>
                  <a:srgbClr val="666666"/>
                </a:solidFill>
              </a:defRPr>
            </a:lvl9pPr>
          </a:lstStyle>
          <a:p>
            <a:endParaRPr/>
          </a:p>
        </p:txBody>
      </p:sp>
      <p:sp>
        <p:nvSpPr>
          <p:cNvPr id="188" name="Google Shape;188;p24"/>
          <p:cNvSpPr txBox="1">
            <a:spLocks noGrp="1"/>
          </p:cNvSpPr>
          <p:nvPr>
            <p:ph type="title" idx="2" hasCustomPrompt="1"/>
          </p:nvPr>
        </p:nvSpPr>
        <p:spPr>
          <a:xfrm>
            <a:off x="742950" y="1968652"/>
            <a:ext cx="7729500" cy="82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66666"/>
              </a:buClr>
              <a:buSzPts val="4800"/>
              <a:buFont typeface="Montserrat SemiBold"/>
              <a:buNone/>
              <a:defRPr sz="4800">
                <a:solidFill>
                  <a:srgbClr val="666666"/>
                </a:solidFill>
                <a:latin typeface="Montserrat SemiBold"/>
                <a:ea typeface="Montserrat SemiBold"/>
                <a:cs typeface="Montserrat SemiBold"/>
                <a:sym typeface="Montserrat SemiBold"/>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
        <p:nvSpPr>
          <p:cNvPr id="189" name="Google Shape;189;p24"/>
          <p:cNvSpPr txBox="1">
            <a:spLocks noGrp="1"/>
          </p:cNvSpPr>
          <p:nvPr>
            <p:ph type="subTitle" idx="3"/>
          </p:nvPr>
        </p:nvSpPr>
        <p:spPr>
          <a:xfrm>
            <a:off x="892025" y="2639450"/>
            <a:ext cx="73599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FF883E"/>
                </a:solidFill>
                <a:latin typeface="Montserrat Light"/>
                <a:ea typeface="Montserrat Light"/>
                <a:cs typeface="Montserrat Light"/>
                <a:sym typeface="Montserrat Light"/>
              </a:defRPr>
            </a:lvl1pPr>
            <a:lvl2pPr lvl="1" algn="ctr" rtl="0">
              <a:spcBef>
                <a:spcPts val="0"/>
              </a:spcBef>
              <a:spcAft>
                <a:spcPts val="0"/>
              </a:spcAft>
              <a:buNone/>
              <a:defRPr sz="1200">
                <a:solidFill>
                  <a:srgbClr val="666666"/>
                </a:solidFill>
              </a:defRPr>
            </a:lvl2pPr>
            <a:lvl3pPr lvl="2" algn="ctr" rtl="0">
              <a:spcBef>
                <a:spcPts val="0"/>
              </a:spcBef>
              <a:spcAft>
                <a:spcPts val="0"/>
              </a:spcAft>
              <a:buNone/>
              <a:defRPr sz="1200">
                <a:solidFill>
                  <a:srgbClr val="666666"/>
                </a:solidFill>
              </a:defRPr>
            </a:lvl3pPr>
            <a:lvl4pPr lvl="3" algn="ctr" rtl="0">
              <a:spcBef>
                <a:spcPts val="0"/>
              </a:spcBef>
              <a:spcAft>
                <a:spcPts val="0"/>
              </a:spcAft>
              <a:buNone/>
              <a:defRPr sz="1200">
                <a:solidFill>
                  <a:srgbClr val="666666"/>
                </a:solidFill>
              </a:defRPr>
            </a:lvl4pPr>
            <a:lvl5pPr lvl="4" algn="ctr" rtl="0">
              <a:spcBef>
                <a:spcPts val="0"/>
              </a:spcBef>
              <a:spcAft>
                <a:spcPts val="0"/>
              </a:spcAft>
              <a:buNone/>
              <a:defRPr sz="1200">
                <a:solidFill>
                  <a:srgbClr val="666666"/>
                </a:solidFill>
              </a:defRPr>
            </a:lvl5pPr>
            <a:lvl6pPr lvl="5" algn="ctr" rtl="0">
              <a:spcBef>
                <a:spcPts val="0"/>
              </a:spcBef>
              <a:spcAft>
                <a:spcPts val="0"/>
              </a:spcAft>
              <a:buNone/>
              <a:defRPr sz="1200">
                <a:solidFill>
                  <a:srgbClr val="666666"/>
                </a:solidFill>
              </a:defRPr>
            </a:lvl6pPr>
            <a:lvl7pPr lvl="6" algn="ctr" rtl="0">
              <a:spcBef>
                <a:spcPts val="0"/>
              </a:spcBef>
              <a:spcAft>
                <a:spcPts val="0"/>
              </a:spcAft>
              <a:buNone/>
              <a:defRPr sz="1200">
                <a:solidFill>
                  <a:srgbClr val="666666"/>
                </a:solidFill>
              </a:defRPr>
            </a:lvl7pPr>
            <a:lvl8pPr lvl="7" algn="ctr" rtl="0">
              <a:spcBef>
                <a:spcPts val="0"/>
              </a:spcBef>
              <a:spcAft>
                <a:spcPts val="0"/>
              </a:spcAft>
              <a:buNone/>
              <a:defRPr sz="1200">
                <a:solidFill>
                  <a:srgbClr val="666666"/>
                </a:solidFill>
              </a:defRPr>
            </a:lvl8pPr>
            <a:lvl9pPr lvl="8" algn="ctr" rtl="0">
              <a:spcBef>
                <a:spcPts val="0"/>
              </a:spcBef>
              <a:spcAft>
                <a:spcPts val="0"/>
              </a:spcAft>
              <a:buNone/>
              <a:defRPr sz="1200">
                <a:solidFill>
                  <a:srgbClr val="666666"/>
                </a:solidFill>
              </a:defRPr>
            </a:lvl9pPr>
          </a:lstStyle>
          <a:p>
            <a:endParaRPr/>
          </a:p>
        </p:txBody>
      </p:sp>
      <p:sp>
        <p:nvSpPr>
          <p:cNvPr id="190" name="Google Shape;190;p24"/>
          <p:cNvSpPr txBox="1">
            <a:spLocks noGrp="1"/>
          </p:cNvSpPr>
          <p:nvPr>
            <p:ph type="title" idx="4" hasCustomPrompt="1"/>
          </p:nvPr>
        </p:nvSpPr>
        <p:spPr>
          <a:xfrm>
            <a:off x="742950" y="3185452"/>
            <a:ext cx="7729500" cy="82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66666"/>
              </a:buClr>
              <a:buSzPts val="4800"/>
              <a:buFont typeface="Montserrat SemiBold"/>
              <a:buNone/>
              <a:defRPr sz="4800">
                <a:solidFill>
                  <a:srgbClr val="666666"/>
                </a:solidFill>
                <a:latin typeface="Montserrat SemiBold"/>
                <a:ea typeface="Montserrat SemiBold"/>
                <a:cs typeface="Montserrat SemiBold"/>
                <a:sym typeface="Montserrat SemiBold"/>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
        <p:nvSpPr>
          <p:cNvPr id="191" name="Google Shape;191;p24"/>
          <p:cNvSpPr txBox="1">
            <a:spLocks noGrp="1"/>
          </p:cNvSpPr>
          <p:nvPr>
            <p:ph type="subTitle" idx="5"/>
          </p:nvPr>
        </p:nvSpPr>
        <p:spPr>
          <a:xfrm>
            <a:off x="892025" y="3856250"/>
            <a:ext cx="73599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FF883E"/>
                </a:solidFill>
                <a:latin typeface="Montserrat Light"/>
                <a:ea typeface="Montserrat Light"/>
                <a:cs typeface="Montserrat Light"/>
                <a:sym typeface="Montserrat Light"/>
              </a:defRPr>
            </a:lvl1pPr>
            <a:lvl2pPr lvl="1" algn="ctr" rtl="0">
              <a:spcBef>
                <a:spcPts val="0"/>
              </a:spcBef>
              <a:spcAft>
                <a:spcPts val="0"/>
              </a:spcAft>
              <a:buNone/>
              <a:defRPr sz="1200">
                <a:solidFill>
                  <a:srgbClr val="666666"/>
                </a:solidFill>
              </a:defRPr>
            </a:lvl2pPr>
            <a:lvl3pPr lvl="2" algn="ctr" rtl="0">
              <a:spcBef>
                <a:spcPts val="0"/>
              </a:spcBef>
              <a:spcAft>
                <a:spcPts val="0"/>
              </a:spcAft>
              <a:buNone/>
              <a:defRPr sz="1200">
                <a:solidFill>
                  <a:srgbClr val="666666"/>
                </a:solidFill>
              </a:defRPr>
            </a:lvl3pPr>
            <a:lvl4pPr lvl="3" algn="ctr" rtl="0">
              <a:spcBef>
                <a:spcPts val="0"/>
              </a:spcBef>
              <a:spcAft>
                <a:spcPts val="0"/>
              </a:spcAft>
              <a:buNone/>
              <a:defRPr sz="1200">
                <a:solidFill>
                  <a:srgbClr val="666666"/>
                </a:solidFill>
              </a:defRPr>
            </a:lvl4pPr>
            <a:lvl5pPr lvl="4" algn="ctr" rtl="0">
              <a:spcBef>
                <a:spcPts val="0"/>
              </a:spcBef>
              <a:spcAft>
                <a:spcPts val="0"/>
              </a:spcAft>
              <a:buNone/>
              <a:defRPr sz="1200">
                <a:solidFill>
                  <a:srgbClr val="666666"/>
                </a:solidFill>
              </a:defRPr>
            </a:lvl5pPr>
            <a:lvl6pPr lvl="5" algn="ctr" rtl="0">
              <a:spcBef>
                <a:spcPts val="0"/>
              </a:spcBef>
              <a:spcAft>
                <a:spcPts val="0"/>
              </a:spcAft>
              <a:buNone/>
              <a:defRPr sz="1200">
                <a:solidFill>
                  <a:srgbClr val="666666"/>
                </a:solidFill>
              </a:defRPr>
            </a:lvl6pPr>
            <a:lvl7pPr lvl="6" algn="ctr" rtl="0">
              <a:spcBef>
                <a:spcPts val="0"/>
              </a:spcBef>
              <a:spcAft>
                <a:spcPts val="0"/>
              </a:spcAft>
              <a:buNone/>
              <a:defRPr sz="1200">
                <a:solidFill>
                  <a:srgbClr val="666666"/>
                </a:solidFill>
              </a:defRPr>
            </a:lvl7pPr>
            <a:lvl8pPr lvl="7" algn="ctr" rtl="0">
              <a:spcBef>
                <a:spcPts val="0"/>
              </a:spcBef>
              <a:spcAft>
                <a:spcPts val="0"/>
              </a:spcAft>
              <a:buNone/>
              <a:defRPr sz="1200">
                <a:solidFill>
                  <a:srgbClr val="666666"/>
                </a:solidFill>
              </a:defRPr>
            </a:lvl8pPr>
            <a:lvl9pPr lvl="8" algn="ctr" rtl="0">
              <a:spcBef>
                <a:spcPts val="0"/>
              </a:spcBef>
              <a:spcAft>
                <a:spcPts val="0"/>
              </a:spcAft>
              <a:buNone/>
              <a:defRPr sz="1200">
                <a:solidFill>
                  <a:srgbClr val="666666"/>
                </a:solidFill>
              </a:defRPr>
            </a:lvl9pPr>
          </a:lstStyle>
          <a:p>
            <a:endParaRPr/>
          </a:p>
        </p:txBody>
      </p:sp>
      <p:sp>
        <p:nvSpPr>
          <p:cNvPr id="192" name="Google Shape;192;p24"/>
          <p:cNvSpPr txBox="1">
            <a:spLocks noGrp="1"/>
          </p:cNvSpPr>
          <p:nvPr>
            <p:ph type="sldNum" idx="6"/>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1" type="blank">
  <p:cSld name="BLANK">
    <p:spTree>
      <p:nvGrpSpPr>
        <p:cNvPr id="1" name="Shape 193"/>
        <p:cNvGrpSpPr/>
        <p:nvPr/>
      </p:nvGrpSpPr>
      <p:grpSpPr>
        <a:xfrm>
          <a:off x="0" y="0"/>
          <a:ext cx="0" cy="0"/>
          <a:chOff x="0" y="0"/>
          <a:chExt cx="0" cy="0"/>
        </a:xfrm>
      </p:grpSpPr>
      <p:sp>
        <p:nvSpPr>
          <p:cNvPr id="194" name="Google Shape;194;p25"/>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amp; subtitle slide" type="secHead">
  <p:cSld name="SECTION_HEADER">
    <p:bg>
      <p:bgPr>
        <a:solidFill>
          <a:srgbClr val="AD3A50"/>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349850" y="2427683"/>
            <a:ext cx="6779700" cy="11226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4800"/>
              <a:buNone/>
              <a:defRPr sz="4800" b="1">
                <a:solidFill>
                  <a:srgbClr val="FFFFFF"/>
                </a:solidFill>
              </a:defRPr>
            </a:lvl1pPr>
            <a:lvl2pPr lvl="1">
              <a:spcBef>
                <a:spcPts val="0"/>
              </a:spcBef>
              <a:spcAft>
                <a:spcPts val="0"/>
              </a:spcAft>
              <a:buClr>
                <a:srgbClr val="FFFFFF"/>
              </a:buClr>
              <a:buSzPts val="4800"/>
              <a:buNone/>
              <a:defRPr sz="4800" b="1">
                <a:solidFill>
                  <a:srgbClr val="FFFFFF"/>
                </a:solidFill>
              </a:defRPr>
            </a:lvl2pPr>
            <a:lvl3pPr lvl="2">
              <a:spcBef>
                <a:spcPts val="0"/>
              </a:spcBef>
              <a:spcAft>
                <a:spcPts val="0"/>
              </a:spcAft>
              <a:buClr>
                <a:srgbClr val="FFFFFF"/>
              </a:buClr>
              <a:buSzPts val="4800"/>
              <a:buNone/>
              <a:defRPr sz="4800" b="1">
                <a:solidFill>
                  <a:srgbClr val="FFFFFF"/>
                </a:solidFill>
              </a:defRPr>
            </a:lvl3pPr>
            <a:lvl4pPr lvl="3">
              <a:spcBef>
                <a:spcPts val="0"/>
              </a:spcBef>
              <a:spcAft>
                <a:spcPts val="0"/>
              </a:spcAft>
              <a:buClr>
                <a:srgbClr val="FFFFFF"/>
              </a:buClr>
              <a:buSzPts val="4800"/>
              <a:buNone/>
              <a:defRPr sz="4800" b="1">
                <a:solidFill>
                  <a:srgbClr val="FFFFFF"/>
                </a:solidFill>
              </a:defRPr>
            </a:lvl4pPr>
            <a:lvl5pPr lvl="4">
              <a:spcBef>
                <a:spcPts val="0"/>
              </a:spcBef>
              <a:spcAft>
                <a:spcPts val="0"/>
              </a:spcAft>
              <a:buClr>
                <a:srgbClr val="FFFFFF"/>
              </a:buClr>
              <a:buSzPts val="4800"/>
              <a:buNone/>
              <a:defRPr sz="4800" b="1">
                <a:solidFill>
                  <a:srgbClr val="FFFFFF"/>
                </a:solidFill>
              </a:defRPr>
            </a:lvl5pPr>
            <a:lvl6pPr lvl="5">
              <a:spcBef>
                <a:spcPts val="0"/>
              </a:spcBef>
              <a:spcAft>
                <a:spcPts val="0"/>
              </a:spcAft>
              <a:buClr>
                <a:srgbClr val="FFFFFF"/>
              </a:buClr>
              <a:buSzPts val="4800"/>
              <a:buNone/>
              <a:defRPr sz="4800" b="1">
                <a:solidFill>
                  <a:srgbClr val="FFFFFF"/>
                </a:solidFill>
              </a:defRPr>
            </a:lvl6pPr>
            <a:lvl7pPr lvl="6">
              <a:spcBef>
                <a:spcPts val="0"/>
              </a:spcBef>
              <a:spcAft>
                <a:spcPts val="0"/>
              </a:spcAft>
              <a:buClr>
                <a:srgbClr val="FFFFFF"/>
              </a:buClr>
              <a:buSzPts val="4800"/>
              <a:buNone/>
              <a:defRPr sz="4800" b="1">
                <a:solidFill>
                  <a:srgbClr val="FFFFFF"/>
                </a:solidFill>
              </a:defRPr>
            </a:lvl7pPr>
            <a:lvl8pPr lvl="7">
              <a:spcBef>
                <a:spcPts val="0"/>
              </a:spcBef>
              <a:spcAft>
                <a:spcPts val="0"/>
              </a:spcAft>
              <a:buClr>
                <a:srgbClr val="FFFFFF"/>
              </a:buClr>
              <a:buSzPts val="4800"/>
              <a:buNone/>
              <a:defRPr sz="4800" b="1">
                <a:solidFill>
                  <a:srgbClr val="FFFFFF"/>
                </a:solidFill>
              </a:defRPr>
            </a:lvl8pPr>
            <a:lvl9pPr lvl="8">
              <a:spcBef>
                <a:spcPts val="0"/>
              </a:spcBef>
              <a:spcAft>
                <a:spcPts val="0"/>
              </a:spcAft>
              <a:buClr>
                <a:srgbClr val="FFFFFF"/>
              </a:buClr>
              <a:buSzPts val="4800"/>
              <a:buNone/>
              <a:defRPr sz="4800" b="1">
                <a:solidFill>
                  <a:srgbClr val="FFFFFF"/>
                </a:solidFill>
              </a:defRPr>
            </a:lvl9pPr>
          </a:lstStyle>
          <a:p>
            <a:endParaRPr/>
          </a:p>
        </p:txBody>
      </p:sp>
      <p:sp>
        <p:nvSpPr>
          <p:cNvPr id="32" name="Google Shape;32;p4"/>
          <p:cNvSpPr txBox="1">
            <a:spLocks noGrp="1"/>
          </p:cNvSpPr>
          <p:nvPr>
            <p:ph type="subTitle" idx="1"/>
          </p:nvPr>
        </p:nvSpPr>
        <p:spPr>
          <a:xfrm>
            <a:off x="1350000" y="3550275"/>
            <a:ext cx="2770200" cy="5781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solidFill>
                  <a:srgbClr val="F3F3F3"/>
                </a:solidFill>
                <a:latin typeface="Montserrat Light"/>
                <a:ea typeface="Montserrat Light"/>
                <a:cs typeface="Montserrat Light"/>
                <a:sym typeface="Montserrat Light"/>
              </a:defRPr>
            </a:lvl1pPr>
            <a:lvl2pPr lvl="1">
              <a:spcBef>
                <a:spcPts val="0"/>
              </a:spcBef>
              <a:spcAft>
                <a:spcPts val="0"/>
              </a:spcAft>
              <a:buNone/>
              <a:defRPr>
                <a:solidFill>
                  <a:srgbClr val="F3F3F3"/>
                </a:solidFill>
              </a:defRPr>
            </a:lvl2pPr>
            <a:lvl3pPr lvl="2">
              <a:spcBef>
                <a:spcPts val="0"/>
              </a:spcBef>
              <a:spcAft>
                <a:spcPts val="0"/>
              </a:spcAft>
              <a:buNone/>
              <a:defRPr>
                <a:solidFill>
                  <a:srgbClr val="F3F3F3"/>
                </a:solidFill>
              </a:defRPr>
            </a:lvl3pPr>
            <a:lvl4pPr lvl="3">
              <a:spcBef>
                <a:spcPts val="0"/>
              </a:spcBef>
              <a:spcAft>
                <a:spcPts val="0"/>
              </a:spcAft>
              <a:buNone/>
              <a:defRPr>
                <a:solidFill>
                  <a:srgbClr val="F3F3F3"/>
                </a:solidFill>
              </a:defRPr>
            </a:lvl4pPr>
            <a:lvl5pPr lvl="4">
              <a:spcBef>
                <a:spcPts val="0"/>
              </a:spcBef>
              <a:spcAft>
                <a:spcPts val="0"/>
              </a:spcAft>
              <a:buNone/>
              <a:defRPr>
                <a:solidFill>
                  <a:srgbClr val="F3F3F3"/>
                </a:solidFill>
              </a:defRPr>
            </a:lvl5pPr>
            <a:lvl6pPr lvl="5">
              <a:spcBef>
                <a:spcPts val="0"/>
              </a:spcBef>
              <a:spcAft>
                <a:spcPts val="0"/>
              </a:spcAft>
              <a:buNone/>
              <a:defRPr>
                <a:solidFill>
                  <a:srgbClr val="F3F3F3"/>
                </a:solidFill>
              </a:defRPr>
            </a:lvl6pPr>
            <a:lvl7pPr lvl="6">
              <a:spcBef>
                <a:spcPts val="0"/>
              </a:spcBef>
              <a:spcAft>
                <a:spcPts val="0"/>
              </a:spcAft>
              <a:buNone/>
              <a:defRPr>
                <a:solidFill>
                  <a:srgbClr val="F3F3F3"/>
                </a:solidFill>
              </a:defRPr>
            </a:lvl7pPr>
            <a:lvl8pPr lvl="7">
              <a:spcBef>
                <a:spcPts val="0"/>
              </a:spcBef>
              <a:spcAft>
                <a:spcPts val="0"/>
              </a:spcAft>
              <a:buNone/>
              <a:defRPr>
                <a:solidFill>
                  <a:srgbClr val="F3F3F3"/>
                </a:solidFill>
              </a:defRPr>
            </a:lvl8pPr>
            <a:lvl9pPr lvl="8">
              <a:spcBef>
                <a:spcPts val="0"/>
              </a:spcBef>
              <a:spcAft>
                <a:spcPts val="0"/>
              </a:spcAft>
              <a:buNone/>
              <a:defRPr>
                <a:solidFill>
                  <a:srgbClr val="F3F3F3"/>
                </a:solidFill>
              </a:defRPr>
            </a:lvl9pPr>
          </a:lstStyle>
          <a:p>
            <a:endParaRPr/>
          </a:p>
        </p:txBody>
      </p:sp>
      <p:grpSp>
        <p:nvGrpSpPr>
          <p:cNvPr id="33" name="Google Shape;33;p4"/>
          <p:cNvGrpSpPr/>
          <p:nvPr/>
        </p:nvGrpSpPr>
        <p:grpSpPr>
          <a:xfrm>
            <a:off x="219637" y="-6"/>
            <a:ext cx="8924363" cy="1754194"/>
            <a:chOff x="961825" y="1874825"/>
            <a:chExt cx="1540250" cy="304500"/>
          </a:xfrm>
        </p:grpSpPr>
        <p:sp>
          <p:nvSpPr>
            <p:cNvPr id="34" name="Google Shape;34;p4"/>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slide">
  <p:cSld name="CUSTOM">
    <p:bg>
      <p:bgPr>
        <a:solidFill>
          <a:srgbClr val="FF883E"/>
        </a:solidFill>
        <a:effectLst/>
      </p:bgPr>
    </p:bg>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2122200" y="1238882"/>
            <a:ext cx="4899600" cy="2100900"/>
          </a:xfrm>
          <a:prstGeom prst="rect">
            <a:avLst/>
          </a:prstGeom>
        </p:spPr>
        <p:txBody>
          <a:bodyPr spcFirstLastPara="1" wrap="square" lIns="91425" tIns="91425" rIns="91425" bIns="91425" anchor="t" anchorCtr="0">
            <a:noAutofit/>
          </a:bodyPr>
          <a:lstStyle>
            <a:lvl1pPr lvl="0">
              <a:spcBef>
                <a:spcPts val="0"/>
              </a:spcBef>
              <a:spcAft>
                <a:spcPts val="0"/>
              </a:spcAft>
              <a:buNone/>
              <a:defRPr sz="2700">
                <a:solidFill>
                  <a:srgbClr val="FFFFFF"/>
                </a:solidFill>
                <a:latin typeface="Montserrat Medium"/>
                <a:ea typeface="Montserrat Medium"/>
                <a:cs typeface="Montserrat Medium"/>
                <a:sym typeface="Montserrat Medium"/>
              </a:defRPr>
            </a:lvl1pPr>
            <a:lvl2pPr lvl="1">
              <a:spcBef>
                <a:spcPts val="0"/>
              </a:spcBef>
              <a:spcAft>
                <a:spcPts val="0"/>
              </a:spcAft>
              <a:buNone/>
              <a:defRPr sz="2600">
                <a:solidFill>
                  <a:srgbClr val="FFFFFF"/>
                </a:solidFill>
                <a:latin typeface="Montserrat Medium"/>
                <a:ea typeface="Montserrat Medium"/>
                <a:cs typeface="Montserrat Medium"/>
                <a:sym typeface="Montserrat Medium"/>
              </a:defRPr>
            </a:lvl2pPr>
            <a:lvl3pPr lvl="2">
              <a:spcBef>
                <a:spcPts val="0"/>
              </a:spcBef>
              <a:spcAft>
                <a:spcPts val="0"/>
              </a:spcAft>
              <a:buNone/>
              <a:defRPr sz="2600">
                <a:solidFill>
                  <a:srgbClr val="FFFFFF"/>
                </a:solidFill>
                <a:latin typeface="Montserrat Medium"/>
                <a:ea typeface="Montserrat Medium"/>
                <a:cs typeface="Montserrat Medium"/>
                <a:sym typeface="Montserrat Medium"/>
              </a:defRPr>
            </a:lvl3pPr>
            <a:lvl4pPr lvl="3">
              <a:spcBef>
                <a:spcPts val="0"/>
              </a:spcBef>
              <a:spcAft>
                <a:spcPts val="0"/>
              </a:spcAft>
              <a:buNone/>
              <a:defRPr sz="2600">
                <a:solidFill>
                  <a:srgbClr val="FFFFFF"/>
                </a:solidFill>
                <a:latin typeface="Montserrat Medium"/>
                <a:ea typeface="Montserrat Medium"/>
                <a:cs typeface="Montserrat Medium"/>
                <a:sym typeface="Montserrat Medium"/>
              </a:defRPr>
            </a:lvl4pPr>
            <a:lvl5pPr lvl="4">
              <a:spcBef>
                <a:spcPts val="0"/>
              </a:spcBef>
              <a:spcAft>
                <a:spcPts val="0"/>
              </a:spcAft>
              <a:buNone/>
              <a:defRPr sz="2600">
                <a:solidFill>
                  <a:srgbClr val="FFFFFF"/>
                </a:solidFill>
                <a:latin typeface="Montserrat Medium"/>
                <a:ea typeface="Montserrat Medium"/>
                <a:cs typeface="Montserrat Medium"/>
                <a:sym typeface="Montserrat Medium"/>
              </a:defRPr>
            </a:lvl5pPr>
            <a:lvl6pPr lvl="5">
              <a:spcBef>
                <a:spcPts val="0"/>
              </a:spcBef>
              <a:spcAft>
                <a:spcPts val="0"/>
              </a:spcAft>
              <a:buNone/>
              <a:defRPr sz="2600">
                <a:solidFill>
                  <a:srgbClr val="FFFFFF"/>
                </a:solidFill>
                <a:latin typeface="Montserrat Medium"/>
                <a:ea typeface="Montserrat Medium"/>
                <a:cs typeface="Montserrat Medium"/>
                <a:sym typeface="Montserrat Medium"/>
              </a:defRPr>
            </a:lvl6pPr>
            <a:lvl7pPr lvl="6">
              <a:spcBef>
                <a:spcPts val="0"/>
              </a:spcBef>
              <a:spcAft>
                <a:spcPts val="0"/>
              </a:spcAft>
              <a:buNone/>
              <a:defRPr sz="2600">
                <a:solidFill>
                  <a:srgbClr val="FFFFFF"/>
                </a:solidFill>
                <a:latin typeface="Montserrat Medium"/>
                <a:ea typeface="Montserrat Medium"/>
                <a:cs typeface="Montserrat Medium"/>
                <a:sym typeface="Montserrat Medium"/>
              </a:defRPr>
            </a:lvl7pPr>
            <a:lvl8pPr lvl="7">
              <a:spcBef>
                <a:spcPts val="0"/>
              </a:spcBef>
              <a:spcAft>
                <a:spcPts val="0"/>
              </a:spcAft>
              <a:buNone/>
              <a:defRPr sz="2600">
                <a:solidFill>
                  <a:srgbClr val="FFFFFF"/>
                </a:solidFill>
                <a:latin typeface="Montserrat Medium"/>
                <a:ea typeface="Montserrat Medium"/>
                <a:cs typeface="Montserrat Medium"/>
                <a:sym typeface="Montserrat Medium"/>
              </a:defRPr>
            </a:lvl8pPr>
            <a:lvl9pPr lvl="8">
              <a:spcBef>
                <a:spcPts val="0"/>
              </a:spcBef>
              <a:spcAft>
                <a:spcPts val="0"/>
              </a:spcAft>
              <a:buNone/>
              <a:defRPr sz="2600">
                <a:solidFill>
                  <a:srgbClr val="FFFFFF"/>
                </a:solidFill>
                <a:latin typeface="Montserrat Medium"/>
                <a:ea typeface="Montserrat Medium"/>
                <a:cs typeface="Montserrat Medium"/>
                <a:sym typeface="Montserrat Medium"/>
              </a:defRPr>
            </a:lvl9pPr>
          </a:lstStyle>
          <a:p>
            <a:endParaRPr/>
          </a:p>
        </p:txBody>
      </p:sp>
      <p:sp>
        <p:nvSpPr>
          <p:cNvPr id="39" name="Google Shape;39;p5"/>
          <p:cNvSpPr txBox="1">
            <a:spLocks noGrp="1"/>
          </p:cNvSpPr>
          <p:nvPr>
            <p:ph type="subTitle" idx="2"/>
          </p:nvPr>
        </p:nvSpPr>
        <p:spPr>
          <a:xfrm>
            <a:off x="2122200" y="3504174"/>
            <a:ext cx="2770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3F3F3"/>
                </a:solidFill>
                <a:latin typeface="Montserrat Light"/>
                <a:ea typeface="Montserrat Light"/>
                <a:cs typeface="Montserrat Light"/>
                <a:sym typeface="Montserrat Light"/>
              </a:defRPr>
            </a:lvl1pPr>
            <a:lvl2pPr lvl="1" rtl="0">
              <a:spcBef>
                <a:spcPts val="0"/>
              </a:spcBef>
              <a:spcAft>
                <a:spcPts val="0"/>
              </a:spcAft>
              <a:buNone/>
              <a:defRPr>
                <a:solidFill>
                  <a:srgbClr val="F3F3F3"/>
                </a:solidFill>
              </a:defRPr>
            </a:lvl2pPr>
            <a:lvl3pPr lvl="2" rtl="0">
              <a:spcBef>
                <a:spcPts val="0"/>
              </a:spcBef>
              <a:spcAft>
                <a:spcPts val="0"/>
              </a:spcAft>
              <a:buNone/>
              <a:defRPr>
                <a:solidFill>
                  <a:srgbClr val="F3F3F3"/>
                </a:solidFill>
              </a:defRPr>
            </a:lvl3pPr>
            <a:lvl4pPr lvl="3" rtl="0">
              <a:spcBef>
                <a:spcPts val="0"/>
              </a:spcBef>
              <a:spcAft>
                <a:spcPts val="0"/>
              </a:spcAft>
              <a:buNone/>
              <a:defRPr>
                <a:solidFill>
                  <a:srgbClr val="F3F3F3"/>
                </a:solidFill>
              </a:defRPr>
            </a:lvl4pPr>
            <a:lvl5pPr lvl="4" rtl="0">
              <a:spcBef>
                <a:spcPts val="0"/>
              </a:spcBef>
              <a:spcAft>
                <a:spcPts val="0"/>
              </a:spcAft>
              <a:buNone/>
              <a:defRPr>
                <a:solidFill>
                  <a:srgbClr val="F3F3F3"/>
                </a:solidFill>
              </a:defRPr>
            </a:lvl5pPr>
            <a:lvl6pPr lvl="5" rtl="0">
              <a:spcBef>
                <a:spcPts val="0"/>
              </a:spcBef>
              <a:spcAft>
                <a:spcPts val="0"/>
              </a:spcAft>
              <a:buNone/>
              <a:defRPr>
                <a:solidFill>
                  <a:srgbClr val="F3F3F3"/>
                </a:solidFill>
              </a:defRPr>
            </a:lvl6pPr>
            <a:lvl7pPr lvl="6" rtl="0">
              <a:spcBef>
                <a:spcPts val="0"/>
              </a:spcBef>
              <a:spcAft>
                <a:spcPts val="0"/>
              </a:spcAft>
              <a:buNone/>
              <a:defRPr>
                <a:solidFill>
                  <a:srgbClr val="F3F3F3"/>
                </a:solidFill>
              </a:defRPr>
            </a:lvl7pPr>
            <a:lvl8pPr lvl="7" rtl="0">
              <a:spcBef>
                <a:spcPts val="0"/>
              </a:spcBef>
              <a:spcAft>
                <a:spcPts val="0"/>
              </a:spcAft>
              <a:buNone/>
              <a:defRPr>
                <a:solidFill>
                  <a:srgbClr val="F3F3F3"/>
                </a:solidFill>
              </a:defRPr>
            </a:lvl8pPr>
            <a:lvl9pPr lvl="8" rtl="0">
              <a:spcBef>
                <a:spcPts val="0"/>
              </a:spcBef>
              <a:spcAft>
                <a:spcPts val="0"/>
              </a:spcAft>
              <a:buNone/>
              <a:defRPr>
                <a:solidFill>
                  <a:srgbClr val="F3F3F3"/>
                </a:solidFill>
              </a:defRPr>
            </a:lvl9pPr>
          </a:lstStyle>
          <a:p>
            <a:endParaRPr/>
          </a:p>
        </p:txBody>
      </p:sp>
      <p:sp>
        <p:nvSpPr>
          <p:cNvPr id="40" name="Google Shape;40;p5"/>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50000" y="933450"/>
            <a:ext cx="7047300" cy="482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b="1"/>
            </a:lvl1pPr>
            <a:lvl2pPr lvl="1">
              <a:spcBef>
                <a:spcPts val="0"/>
              </a:spcBef>
              <a:spcAft>
                <a:spcPts val="0"/>
              </a:spcAft>
              <a:buClr>
                <a:srgbClr val="EFD67E"/>
              </a:buClr>
              <a:buSzPts val="2400"/>
              <a:buNone/>
              <a:defRPr b="1">
                <a:solidFill>
                  <a:srgbClr val="EFD67E"/>
                </a:solidFill>
              </a:defRPr>
            </a:lvl2pPr>
            <a:lvl3pPr lvl="2">
              <a:spcBef>
                <a:spcPts val="0"/>
              </a:spcBef>
              <a:spcAft>
                <a:spcPts val="0"/>
              </a:spcAft>
              <a:buClr>
                <a:srgbClr val="EFD67E"/>
              </a:buClr>
              <a:buSzPts val="2400"/>
              <a:buNone/>
              <a:defRPr b="1">
                <a:solidFill>
                  <a:srgbClr val="EFD67E"/>
                </a:solidFill>
              </a:defRPr>
            </a:lvl3pPr>
            <a:lvl4pPr lvl="3">
              <a:spcBef>
                <a:spcPts val="0"/>
              </a:spcBef>
              <a:spcAft>
                <a:spcPts val="0"/>
              </a:spcAft>
              <a:buClr>
                <a:srgbClr val="EFD67E"/>
              </a:buClr>
              <a:buSzPts val="2400"/>
              <a:buNone/>
              <a:defRPr b="1">
                <a:solidFill>
                  <a:srgbClr val="EFD67E"/>
                </a:solidFill>
              </a:defRPr>
            </a:lvl4pPr>
            <a:lvl5pPr lvl="4">
              <a:spcBef>
                <a:spcPts val="0"/>
              </a:spcBef>
              <a:spcAft>
                <a:spcPts val="0"/>
              </a:spcAft>
              <a:buClr>
                <a:srgbClr val="EFD67E"/>
              </a:buClr>
              <a:buSzPts val="2400"/>
              <a:buNone/>
              <a:defRPr b="1">
                <a:solidFill>
                  <a:srgbClr val="EFD67E"/>
                </a:solidFill>
              </a:defRPr>
            </a:lvl5pPr>
            <a:lvl6pPr lvl="5">
              <a:spcBef>
                <a:spcPts val="0"/>
              </a:spcBef>
              <a:spcAft>
                <a:spcPts val="0"/>
              </a:spcAft>
              <a:buClr>
                <a:srgbClr val="EFD67E"/>
              </a:buClr>
              <a:buSzPts val="2400"/>
              <a:buNone/>
              <a:defRPr b="1">
                <a:solidFill>
                  <a:srgbClr val="EFD67E"/>
                </a:solidFill>
              </a:defRPr>
            </a:lvl6pPr>
            <a:lvl7pPr lvl="6">
              <a:spcBef>
                <a:spcPts val="0"/>
              </a:spcBef>
              <a:spcAft>
                <a:spcPts val="0"/>
              </a:spcAft>
              <a:buClr>
                <a:srgbClr val="EFD67E"/>
              </a:buClr>
              <a:buSzPts val="2400"/>
              <a:buNone/>
              <a:defRPr b="1">
                <a:solidFill>
                  <a:srgbClr val="EFD67E"/>
                </a:solidFill>
              </a:defRPr>
            </a:lvl7pPr>
            <a:lvl8pPr lvl="7">
              <a:spcBef>
                <a:spcPts val="0"/>
              </a:spcBef>
              <a:spcAft>
                <a:spcPts val="0"/>
              </a:spcAft>
              <a:buClr>
                <a:srgbClr val="EFD67E"/>
              </a:buClr>
              <a:buSzPts val="2400"/>
              <a:buNone/>
              <a:defRPr b="1">
                <a:solidFill>
                  <a:srgbClr val="EFD67E"/>
                </a:solidFill>
              </a:defRPr>
            </a:lvl8pPr>
            <a:lvl9pPr lvl="8">
              <a:spcBef>
                <a:spcPts val="0"/>
              </a:spcBef>
              <a:spcAft>
                <a:spcPts val="0"/>
              </a:spcAft>
              <a:buClr>
                <a:srgbClr val="EFD67E"/>
              </a:buClr>
              <a:buSzPts val="2400"/>
              <a:buNone/>
              <a:defRPr b="1">
                <a:solidFill>
                  <a:srgbClr val="EFD67E"/>
                </a:solidFill>
              </a:defRPr>
            </a:lvl9pPr>
          </a:lstStyle>
          <a:p>
            <a:endParaRPr/>
          </a:p>
        </p:txBody>
      </p:sp>
      <p:sp>
        <p:nvSpPr>
          <p:cNvPr id="43" name="Google Shape;43;p6"/>
          <p:cNvSpPr txBox="1">
            <a:spLocks noGrp="1"/>
          </p:cNvSpPr>
          <p:nvPr>
            <p:ph type="body" idx="1"/>
          </p:nvPr>
        </p:nvSpPr>
        <p:spPr>
          <a:xfrm>
            <a:off x="1350000" y="1695450"/>
            <a:ext cx="7047300" cy="2502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1pPr>
            <a:lvl2pPr marL="914400" lvl="1" indent="-317500" rtl="0">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2pPr>
            <a:lvl3pPr marL="1371600" lvl="2" indent="-317500" rtl="0">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3pPr>
            <a:lvl4pPr marL="1828800" lvl="3" indent="-317500" rtl="0">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4pPr>
            <a:lvl5pPr marL="2286000" lvl="4" indent="-317500" rtl="0">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5pPr>
            <a:lvl6pPr marL="2743200" lvl="5" indent="-317500" rtl="0">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6pPr>
            <a:lvl7pPr marL="3200400" lvl="6" indent="-317500" rtl="0">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7pPr>
            <a:lvl8pPr marL="3657600" lvl="7" indent="-317500" rtl="0">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8pPr>
            <a:lvl9pPr marL="4114800" lvl="8" indent="-317500" rtl="0">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9pPr>
          </a:lstStyle>
          <a:p>
            <a:endParaRPr/>
          </a:p>
        </p:txBody>
      </p:sp>
      <p:grpSp>
        <p:nvGrpSpPr>
          <p:cNvPr id="44" name="Google Shape;44;p6"/>
          <p:cNvGrpSpPr/>
          <p:nvPr/>
        </p:nvGrpSpPr>
        <p:grpSpPr>
          <a:xfrm rot="5400000">
            <a:off x="-1482580" y="1482595"/>
            <a:ext cx="5143715" cy="2178595"/>
            <a:chOff x="918675" y="2170075"/>
            <a:chExt cx="1582000" cy="614225"/>
          </a:xfrm>
        </p:grpSpPr>
        <p:sp>
          <p:nvSpPr>
            <p:cNvPr id="45" name="Google Shape;45;p6"/>
            <p:cNvSpPr/>
            <p:nvPr/>
          </p:nvSpPr>
          <p:spPr>
            <a:xfrm>
              <a:off x="918675" y="2170075"/>
              <a:ext cx="1098100" cy="489400"/>
            </a:xfrm>
            <a:custGeom>
              <a:avLst/>
              <a:gdLst/>
              <a:ahLst/>
              <a:cxnLst/>
              <a:rect l="l" t="t" r="r" b="b"/>
              <a:pathLst>
                <a:path w="43924" h="19576" extrusionOk="0">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918675" y="2371325"/>
              <a:ext cx="1582000" cy="412975"/>
            </a:xfrm>
            <a:custGeom>
              <a:avLst/>
              <a:gdLst/>
              <a:ahLst/>
              <a:cxnLst/>
              <a:rect l="l" t="t" r="r" b="b"/>
              <a:pathLst>
                <a:path w="63280" h="16519" extrusionOk="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918675" y="2597125"/>
              <a:ext cx="1582000" cy="187175"/>
            </a:xfrm>
            <a:custGeom>
              <a:avLst/>
              <a:gdLst/>
              <a:ahLst/>
              <a:cxnLst/>
              <a:rect l="l" t="t" r="r" b="b"/>
              <a:pathLst>
                <a:path w="63280" h="7487" extrusionOk="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6"/>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mp; Image slide">
  <p:cSld name="TITLE_AND_BODY_1">
    <p:spTree>
      <p:nvGrpSpPr>
        <p:cNvPr id="1" name="Shape 49"/>
        <p:cNvGrpSpPr/>
        <p:nvPr/>
      </p:nvGrpSpPr>
      <p:grpSpPr>
        <a:xfrm>
          <a:off x="0" y="0"/>
          <a:ext cx="0" cy="0"/>
          <a:chOff x="0" y="0"/>
          <a:chExt cx="0" cy="0"/>
        </a:xfrm>
      </p:grpSpPr>
      <p:grpSp>
        <p:nvGrpSpPr>
          <p:cNvPr id="50" name="Google Shape;50;p7"/>
          <p:cNvGrpSpPr/>
          <p:nvPr/>
        </p:nvGrpSpPr>
        <p:grpSpPr>
          <a:xfrm rot="5400000">
            <a:off x="5840082" y="1853202"/>
            <a:ext cx="5170773" cy="1437088"/>
            <a:chOff x="961825" y="1874825"/>
            <a:chExt cx="1540250" cy="304500"/>
          </a:xfrm>
        </p:grpSpPr>
        <p:sp>
          <p:nvSpPr>
            <p:cNvPr id="51" name="Google Shape;51;p7"/>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7"/>
          <p:cNvSpPr txBox="1">
            <a:spLocks noGrp="1"/>
          </p:cNvSpPr>
          <p:nvPr>
            <p:ph type="title"/>
          </p:nvPr>
        </p:nvSpPr>
        <p:spPr>
          <a:xfrm>
            <a:off x="3768867" y="1903050"/>
            <a:ext cx="3888000" cy="49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7"/>
          <p:cNvSpPr txBox="1">
            <a:spLocks noGrp="1"/>
          </p:cNvSpPr>
          <p:nvPr>
            <p:ph type="subTitle" idx="1"/>
          </p:nvPr>
        </p:nvSpPr>
        <p:spPr>
          <a:xfrm>
            <a:off x="4886675" y="2364838"/>
            <a:ext cx="2770200" cy="704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a:solidFill>
                  <a:srgbClr val="666666"/>
                </a:solidFill>
              </a:defRPr>
            </a:lvl2pPr>
            <a:lvl3pPr lvl="2" algn="r" rtl="0">
              <a:spcBef>
                <a:spcPts val="0"/>
              </a:spcBef>
              <a:spcAft>
                <a:spcPts val="0"/>
              </a:spcAft>
              <a:buNone/>
              <a:defRPr>
                <a:solidFill>
                  <a:srgbClr val="666666"/>
                </a:solidFill>
              </a:defRPr>
            </a:lvl3pPr>
            <a:lvl4pPr lvl="3" algn="r" rtl="0">
              <a:spcBef>
                <a:spcPts val="0"/>
              </a:spcBef>
              <a:spcAft>
                <a:spcPts val="0"/>
              </a:spcAft>
              <a:buNone/>
              <a:defRPr>
                <a:solidFill>
                  <a:srgbClr val="666666"/>
                </a:solidFill>
              </a:defRPr>
            </a:lvl4pPr>
            <a:lvl5pPr lvl="4" algn="r" rtl="0">
              <a:spcBef>
                <a:spcPts val="0"/>
              </a:spcBef>
              <a:spcAft>
                <a:spcPts val="0"/>
              </a:spcAft>
              <a:buNone/>
              <a:defRPr>
                <a:solidFill>
                  <a:srgbClr val="666666"/>
                </a:solidFill>
              </a:defRPr>
            </a:lvl5pPr>
            <a:lvl6pPr lvl="5" algn="r" rtl="0">
              <a:spcBef>
                <a:spcPts val="0"/>
              </a:spcBef>
              <a:spcAft>
                <a:spcPts val="0"/>
              </a:spcAft>
              <a:buNone/>
              <a:defRPr>
                <a:solidFill>
                  <a:srgbClr val="666666"/>
                </a:solidFill>
              </a:defRPr>
            </a:lvl6pPr>
            <a:lvl7pPr lvl="6" algn="r" rtl="0">
              <a:spcBef>
                <a:spcPts val="0"/>
              </a:spcBef>
              <a:spcAft>
                <a:spcPts val="0"/>
              </a:spcAft>
              <a:buNone/>
              <a:defRPr>
                <a:solidFill>
                  <a:srgbClr val="666666"/>
                </a:solidFill>
              </a:defRPr>
            </a:lvl7pPr>
            <a:lvl8pPr lvl="7" algn="r" rtl="0">
              <a:spcBef>
                <a:spcPts val="0"/>
              </a:spcBef>
              <a:spcAft>
                <a:spcPts val="0"/>
              </a:spcAft>
              <a:buNone/>
              <a:defRPr>
                <a:solidFill>
                  <a:srgbClr val="666666"/>
                </a:solidFill>
              </a:defRPr>
            </a:lvl8pPr>
            <a:lvl9pPr lvl="8" algn="r" rtl="0">
              <a:spcBef>
                <a:spcPts val="0"/>
              </a:spcBef>
              <a:spcAft>
                <a:spcPts val="0"/>
              </a:spcAft>
              <a:buNone/>
              <a:defRPr>
                <a:solidFill>
                  <a:srgbClr val="666666"/>
                </a:solidFill>
              </a:defRPr>
            </a:lvl9pPr>
          </a:lstStyle>
          <a:p>
            <a:endParaRPr/>
          </a:p>
        </p:txBody>
      </p:sp>
    </p:spTree>
  </p:cSld>
  <p:clrMapOvr>
    <a:masterClrMapping/>
  </p:clrMapOvr>
  <p:extLst>
    <p:ext uri="{DCECCB84-F9BA-43D5-87BE-67443E8EF086}">
      <p15:sldGuideLst xmlns:p15="http://schemas.microsoft.com/office/powerpoint/2012/main" xmlns="">
        <p15:guide id="1" orient="horz" pos="207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mp; Image slide 3">
  <p:cSld name="TITLE_AND_BODY_1_3">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141117" y="1540825"/>
            <a:ext cx="3888000" cy="497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883E"/>
              </a:buClr>
              <a:buSzPts val="2400"/>
              <a:buNone/>
              <a:defRPr b="1">
                <a:solidFill>
                  <a:srgbClr val="FF883E"/>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8" name="Google Shape;58;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59" name="Google Shape;59;p8"/>
          <p:cNvGrpSpPr/>
          <p:nvPr/>
        </p:nvGrpSpPr>
        <p:grpSpPr>
          <a:xfrm rot="5400000">
            <a:off x="5840082" y="1853202"/>
            <a:ext cx="5170773" cy="1437088"/>
            <a:chOff x="961825" y="1874825"/>
            <a:chExt cx="1540250" cy="304500"/>
          </a:xfrm>
        </p:grpSpPr>
        <p:sp>
          <p:nvSpPr>
            <p:cNvPr id="60" name="Google Shape;60;p8"/>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subTitle" idx="1"/>
          </p:nvPr>
        </p:nvSpPr>
        <p:spPr>
          <a:xfrm>
            <a:off x="1141133" y="2002625"/>
            <a:ext cx="55632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latin typeface="Montserrat Light"/>
                <a:ea typeface="Montserrat Light"/>
                <a:cs typeface="Montserrat Light"/>
                <a:sym typeface="Montserrat Light"/>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endParaRPr/>
          </a:p>
        </p:txBody>
      </p:sp>
      <p:sp>
        <p:nvSpPr>
          <p:cNvPr id="64" name="Google Shape;64;p8"/>
          <p:cNvSpPr txBox="1">
            <a:spLocks noGrp="1"/>
          </p:cNvSpPr>
          <p:nvPr>
            <p:ph type="sldNum" idx="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xmlns="">
        <p15:guide id="1" orient="horz" pos="207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and design">
  <p:cSld name="TITLE_AND_BODY_1_2">
    <p:spTree>
      <p:nvGrpSpPr>
        <p:cNvPr id="1" name="Shape 65"/>
        <p:cNvGrpSpPr/>
        <p:nvPr/>
      </p:nvGrpSpPr>
      <p:grpSpPr>
        <a:xfrm>
          <a:off x="0" y="0"/>
          <a:ext cx="0" cy="0"/>
          <a:chOff x="0" y="0"/>
          <a:chExt cx="0" cy="0"/>
        </a:xfrm>
      </p:grpSpPr>
      <p:sp>
        <p:nvSpPr>
          <p:cNvPr id="66" name="Google Shape;66;p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t"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r" rtl="0">
              <a:spcBef>
                <a:spcPts val="0"/>
              </a:spcBef>
              <a:spcAft>
                <a:spcPts val="0"/>
              </a:spcAft>
              <a:buNone/>
            </a:pPr>
            <a:fld id="{00000000-1234-1234-1234-123412341234}" type="slidenum">
              <a:rPr lang="es"/>
              <a:t>‹nº›</a:t>
            </a:fld>
            <a:endParaRPr/>
          </a:p>
        </p:txBody>
      </p:sp>
      <p:grpSp>
        <p:nvGrpSpPr>
          <p:cNvPr id="67" name="Google Shape;67;p9"/>
          <p:cNvGrpSpPr/>
          <p:nvPr/>
        </p:nvGrpSpPr>
        <p:grpSpPr>
          <a:xfrm rot="5400000">
            <a:off x="5840082" y="1853202"/>
            <a:ext cx="5170773" cy="1437088"/>
            <a:chOff x="961825" y="1874825"/>
            <a:chExt cx="1540250" cy="304500"/>
          </a:xfrm>
        </p:grpSpPr>
        <p:sp>
          <p:nvSpPr>
            <p:cNvPr id="68" name="Google Shape;68;p9"/>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9"/>
          <p:cNvSpPr txBox="1">
            <a:spLocks noGrp="1"/>
          </p:cNvSpPr>
          <p:nvPr>
            <p:ph type="sldNum" idx="2"/>
          </p:nvPr>
        </p:nvSpPr>
        <p:spPr>
          <a:xfrm>
            <a:off x="8299934" y="4591801"/>
            <a:ext cx="548700" cy="393600"/>
          </a:xfrm>
          <a:prstGeom prst="rect">
            <a:avLst/>
          </a:prstGeom>
        </p:spPr>
        <p:txBody>
          <a:bodyPr spcFirstLastPara="1" wrap="square" lIns="91425" tIns="91425" rIns="91425" bIns="91425" anchor="t" anchorCtr="0">
            <a:noAutofit/>
          </a:bodyPr>
          <a:lstStyle>
            <a:lvl1pPr lvl="0" algn="r" rtl="0">
              <a:buNone/>
              <a:defRPr sz="1300">
                <a:solidFill>
                  <a:srgbClr val="666666"/>
                </a:solidFill>
                <a:latin typeface="Montserrat Medium"/>
                <a:ea typeface="Montserrat Medium"/>
                <a:cs typeface="Montserrat Medium"/>
                <a:sym typeface="Montserrat Medium"/>
              </a:defRPr>
            </a:lvl1pPr>
            <a:lvl2pPr lvl="1" algn="r" rtl="0">
              <a:buNone/>
              <a:defRPr sz="1300">
                <a:solidFill>
                  <a:srgbClr val="666666"/>
                </a:solidFill>
                <a:latin typeface="Montserrat Medium"/>
                <a:ea typeface="Montserrat Medium"/>
                <a:cs typeface="Montserrat Medium"/>
                <a:sym typeface="Montserrat Medium"/>
              </a:defRPr>
            </a:lvl2pPr>
            <a:lvl3pPr lvl="2" algn="r" rtl="0">
              <a:buNone/>
              <a:defRPr sz="1300">
                <a:solidFill>
                  <a:srgbClr val="666666"/>
                </a:solidFill>
                <a:latin typeface="Montserrat Medium"/>
                <a:ea typeface="Montserrat Medium"/>
                <a:cs typeface="Montserrat Medium"/>
                <a:sym typeface="Montserrat Medium"/>
              </a:defRPr>
            </a:lvl3pPr>
            <a:lvl4pPr lvl="3" algn="r" rtl="0">
              <a:buNone/>
              <a:defRPr sz="1300">
                <a:solidFill>
                  <a:srgbClr val="666666"/>
                </a:solidFill>
                <a:latin typeface="Montserrat Medium"/>
                <a:ea typeface="Montserrat Medium"/>
                <a:cs typeface="Montserrat Medium"/>
                <a:sym typeface="Montserrat Medium"/>
              </a:defRPr>
            </a:lvl4pPr>
            <a:lvl5pPr lvl="4" algn="r" rtl="0">
              <a:buNone/>
              <a:defRPr sz="1300">
                <a:solidFill>
                  <a:srgbClr val="666666"/>
                </a:solidFill>
                <a:latin typeface="Montserrat Medium"/>
                <a:ea typeface="Montserrat Medium"/>
                <a:cs typeface="Montserrat Medium"/>
                <a:sym typeface="Montserrat Medium"/>
              </a:defRPr>
            </a:lvl5pPr>
            <a:lvl6pPr lvl="5" algn="r" rtl="0">
              <a:buNone/>
              <a:defRPr sz="1300">
                <a:solidFill>
                  <a:srgbClr val="666666"/>
                </a:solidFill>
                <a:latin typeface="Montserrat Medium"/>
                <a:ea typeface="Montserrat Medium"/>
                <a:cs typeface="Montserrat Medium"/>
                <a:sym typeface="Montserrat Medium"/>
              </a:defRPr>
            </a:lvl6pPr>
            <a:lvl7pPr lvl="6" algn="r" rtl="0">
              <a:buNone/>
              <a:defRPr sz="1300">
                <a:solidFill>
                  <a:srgbClr val="666666"/>
                </a:solidFill>
                <a:latin typeface="Montserrat Medium"/>
                <a:ea typeface="Montserrat Medium"/>
                <a:cs typeface="Montserrat Medium"/>
                <a:sym typeface="Montserrat Medium"/>
              </a:defRPr>
            </a:lvl7pPr>
            <a:lvl8pPr lvl="7" algn="r" rtl="0">
              <a:buNone/>
              <a:defRPr sz="1300">
                <a:solidFill>
                  <a:srgbClr val="666666"/>
                </a:solidFill>
                <a:latin typeface="Montserrat Medium"/>
                <a:ea typeface="Montserrat Medium"/>
                <a:cs typeface="Montserrat Medium"/>
                <a:sym typeface="Montserrat Medium"/>
              </a:defRPr>
            </a:lvl8pPr>
            <a:lvl9pPr lvl="8" algn="r" rtl="0">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xmlns="">
        <p15:guide id="1" orient="horz" pos="207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subtitle">
  <p:cSld name="TITLE_AND_BODY_1_1">
    <p:spTree>
      <p:nvGrpSpPr>
        <p:cNvPr id="1" name="Shape 72"/>
        <p:cNvGrpSpPr/>
        <p:nvPr/>
      </p:nvGrpSpPr>
      <p:grpSpPr>
        <a:xfrm>
          <a:off x="0" y="0"/>
          <a:ext cx="0" cy="0"/>
          <a:chOff x="0" y="0"/>
          <a:chExt cx="0" cy="0"/>
        </a:xfrm>
      </p:grpSpPr>
      <p:grpSp>
        <p:nvGrpSpPr>
          <p:cNvPr id="73" name="Google Shape;73;p10"/>
          <p:cNvGrpSpPr/>
          <p:nvPr/>
        </p:nvGrpSpPr>
        <p:grpSpPr>
          <a:xfrm rot="5400000">
            <a:off x="5840082" y="1853202"/>
            <a:ext cx="5170773" cy="1437088"/>
            <a:chOff x="961825" y="1874825"/>
            <a:chExt cx="1540250" cy="304500"/>
          </a:xfrm>
        </p:grpSpPr>
        <p:sp>
          <p:nvSpPr>
            <p:cNvPr id="74" name="Google Shape;74;p10"/>
            <p:cNvSpPr/>
            <p:nvPr/>
          </p:nvSpPr>
          <p:spPr>
            <a:xfrm>
              <a:off x="961825" y="1874825"/>
              <a:ext cx="1540175" cy="228475"/>
            </a:xfrm>
            <a:custGeom>
              <a:avLst/>
              <a:gdLst/>
              <a:ahLst/>
              <a:cxnLst/>
              <a:rect l="l" t="t" r="r" b="b"/>
              <a:pathLst>
                <a:path w="61607" h="9139" extrusionOk="0">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1769525" y="1951075"/>
              <a:ext cx="732550" cy="228250"/>
            </a:xfrm>
            <a:custGeom>
              <a:avLst/>
              <a:gdLst/>
              <a:ahLst/>
              <a:cxnLst/>
              <a:rect l="l" t="t" r="r" b="b"/>
              <a:pathLst>
                <a:path w="29302" h="9130" extrusionOk="0">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1204200" y="1874825"/>
              <a:ext cx="594400" cy="77400"/>
            </a:xfrm>
            <a:custGeom>
              <a:avLst/>
              <a:gdLst/>
              <a:ahLst/>
              <a:cxnLst/>
              <a:rect l="l" t="t" r="r" b="b"/>
              <a:pathLst>
                <a:path w="23776" h="3096" extrusionOk="0">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0"/>
          <p:cNvSpPr txBox="1">
            <a:spLocks noGrp="1"/>
          </p:cNvSpPr>
          <p:nvPr>
            <p:ph type="title"/>
          </p:nvPr>
        </p:nvSpPr>
        <p:spPr>
          <a:xfrm>
            <a:off x="3768867" y="2561625"/>
            <a:ext cx="3888000" cy="49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8" name="Google Shape;78;p10"/>
          <p:cNvSpPr txBox="1">
            <a:spLocks noGrp="1"/>
          </p:cNvSpPr>
          <p:nvPr>
            <p:ph type="subTitle" idx="1"/>
          </p:nvPr>
        </p:nvSpPr>
        <p:spPr>
          <a:xfrm>
            <a:off x="4886675" y="3023413"/>
            <a:ext cx="2770200" cy="704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latin typeface="Montserrat Light"/>
                <a:ea typeface="Montserrat Light"/>
                <a:cs typeface="Montserrat Light"/>
                <a:sym typeface="Montserrat Light"/>
              </a:defRPr>
            </a:lvl1pPr>
            <a:lvl2pPr lvl="1" algn="r" rtl="0">
              <a:spcBef>
                <a:spcPts val="0"/>
              </a:spcBef>
              <a:spcAft>
                <a:spcPts val="0"/>
              </a:spcAft>
              <a:buNone/>
              <a:defRPr>
                <a:solidFill>
                  <a:srgbClr val="666666"/>
                </a:solidFill>
              </a:defRPr>
            </a:lvl2pPr>
            <a:lvl3pPr lvl="2" algn="r" rtl="0">
              <a:spcBef>
                <a:spcPts val="0"/>
              </a:spcBef>
              <a:spcAft>
                <a:spcPts val="0"/>
              </a:spcAft>
              <a:buNone/>
              <a:defRPr>
                <a:solidFill>
                  <a:srgbClr val="666666"/>
                </a:solidFill>
              </a:defRPr>
            </a:lvl3pPr>
            <a:lvl4pPr lvl="3" algn="r" rtl="0">
              <a:spcBef>
                <a:spcPts val="0"/>
              </a:spcBef>
              <a:spcAft>
                <a:spcPts val="0"/>
              </a:spcAft>
              <a:buNone/>
              <a:defRPr>
                <a:solidFill>
                  <a:srgbClr val="666666"/>
                </a:solidFill>
              </a:defRPr>
            </a:lvl4pPr>
            <a:lvl5pPr lvl="4" algn="r" rtl="0">
              <a:spcBef>
                <a:spcPts val="0"/>
              </a:spcBef>
              <a:spcAft>
                <a:spcPts val="0"/>
              </a:spcAft>
              <a:buNone/>
              <a:defRPr>
                <a:solidFill>
                  <a:srgbClr val="666666"/>
                </a:solidFill>
              </a:defRPr>
            </a:lvl5pPr>
            <a:lvl6pPr lvl="5" algn="r" rtl="0">
              <a:spcBef>
                <a:spcPts val="0"/>
              </a:spcBef>
              <a:spcAft>
                <a:spcPts val="0"/>
              </a:spcAft>
              <a:buNone/>
              <a:defRPr>
                <a:solidFill>
                  <a:srgbClr val="666666"/>
                </a:solidFill>
              </a:defRPr>
            </a:lvl6pPr>
            <a:lvl7pPr lvl="6" algn="r" rtl="0">
              <a:spcBef>
                <a:spcPts val="0"/>
              </a:spcBef>
              <a:spcAft>
                <a:spcPts val="0"/>
              </a:spcAft>
              <a:buNone/>
              <a:defRPr>
                <a:solidFill>
                  <a:srgbClr val="666666"/>
                </a:solidFill>
              </a:defRPr>
            </a:lvl7pPr>
            <a:lvl8pPr lvl="7" algn="r" rtl="0">
              <a:spcBef>
                <a:spcPts val="0"/>
              </a:spcBef>
              <a:spcAft>
                <a:spcPts val="0"/>
              </a:spcAft>
              <a:buNone/>
              <a:defRPr>
                <a:solidFill>
                  <a:srgbClr val="666666"/>
                </a:solidFill>
              </a:defRPr>
            </a:lvl8pPr>
            <a:lvl9pPr lvl="8" algn="r" rtl="0">
              <a:spcBef>
                <a:spcPts val="0"/>
              </a:spcBef>
              <a:spcAft>
                <a:spcPts val="0"/>
              </a:spcAft>
              <a:buNone/>
              <a:defRPr>
                <a:solidFill>
                  <a:srgbClr val="666666"/>
                </a:solidFill>
              </a:defRPr>
            </a:lvl9pPr>
          </a:lstStyle>
          <a:p>
            <a:endParaRPr/>
          </a:p>
        </p:txBody>
      </p:sp>
      <p:sp>
        <p:nvSpPr>
          <p:cNvPr id="79" name="Google Shape;79;p10"/>
          <p:cNvSpPr txBox="1">
            <a:spLocks noGrp="1"/>
          </p:cNvSpPr>
          <p:nvPr>
            <p:ph type="sldNum" idx="12"/>
          </p:nvPr>
        </p:nvSpPr>
        <p:spPr>
          <a:xfrm>
            <a:off x="8299934" y="45918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xmlns="">
        <p15:guide id="1" orient="horz" pos="207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1pPr>
            <a:lvl2pPr lvl="1"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2pPr>
            <a:lvl3pPr lvl="2"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3pPr>
            <a:lvl4pPr lvl="3"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4pPr>
            <a:lvl5pPr lvl="4"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5pPr>
            <a:lvl6pPr lvl="5"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6pPr>
            <a:lvl7pPr lvl="6"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7pPr>
            <a:lvl8pPr lvl="7"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8pPr>
            <a:lvl9pPr lvl="8"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E76A28"/>
              </a:buClr>
              <a:buSzPts val="1400"/>
              <a:buFont typeface="Montserrat Light"/>
              <a:buChar char="●"/>
              <a:defRPr>
                <a:solidFill>
                  <a:srgbClr val="999999"/>
                </a:solidFill>
                <a:latin typeface="Montserrat Light"/>
                <a:ea typeface="Montserrat Light"/>
                <a:cs typeface="Montserrat Light"/>
                <a:sym typeface="Montserrat Light"/>
              </a:defRPr>
            </a:lvl1pPr>
            <a:lvl2pPr marL="914400" lvl="1" indent="-317500" rtl="0">
              <a:lnSpc>
                <a:spcPct val="100000"/>
              </a:lnSpc>
              <a:spcBef>
                <a:spcPts val="0"/>
              </a:spcBef>
              <a:spcAft>
                <a:spcPts val="0"/>
              </a:spcAft>
              <a:buClr>
                <a:srgbClr val="E76A28"/>
              </a:buClr>
              <a:buSzPts val="1400"/>
              <a:buFont typeface="Montserrat Light"/>
              <a:buChar char="○"/>
              <a:defRPr>
                <a:solidFill>
                  <a:srgbClr val="999999"/>
                </a:solidFill>
                <a:latin typeface="Montserrat Light"/>
                <a:ea typeface="Montserrat Light"/>
                <a:cs typeface="Montserrat Light"/>
                <a:sym typeface="Montserrat Light"/>
              </a:defRPr>
            </a:lvl2pPr>
            <a:lvl3pPr marL="1371600" lvl="2" indent="-317500" rtl="0">
              <a:lnSpc>
                <a:spcPct val="100000"/>
              </a:lnSpc>
              <a:spcBef>
                <a:spcPts val="0"/>
              </a:spcBef>
              <a:spcAft>
                <a:spcPts val="0"/>
              </a:spcAft>
              <a:buClr>
                <a:srgbClr val="E76A28"/>
              </a:buClr>
              <a:buSzPts val="1400"/>
              <a:buFont typeface="Montserrat Light"/>
              <a:buChar char="■"/>
              <a:defRPr>
                <a:solidFill>
                  <a:srgbClr val="999999"/>
                </a:solidFill>
                <a:latin typeface="Montserrat Light"/>
                <a:ea typeface="Montserrat Light"/>
                <a:cs typeface="Montserrat Light"/>
                <a:sym typeface="Montserrat Light"/>
              </a:defRPr>
            </a:lvl3pPr>
            <a:lvl4pPr marL="1828800" lvl="3" indent="-317500" rtl="0">
              <a:lnSpc>
                <a:spcPct val="100000"/>
              </a:lnSpc>
              <a:spcBef>
                <a:spcPts val="0"/>
              </a:spcBef>
              <a:spcAft>
                <a:spcPts val="0"/>
              </a:spcAft>
              <a:buClr>
                <a:srgbClr val="E76A28"/>
              </a:buClr>
              <a:buSzPts val="1400"/>
              <a:buFont typeface="Montserrat Light"/>
              <a:buChar char="●"/>
              <a:defRPr>
                <a:solidFill>
                  <a:srgbClr val="999999"/>
                </a:solidFill>
                <a:latin typeface="Montserrat Light"/>
                <a:ea typeface="Montserrat Light"/>
                <a:cs typeface="Montserrat Light"/>
                <a:sym typeface="Montserrat Light"/>
              </a:defRPr>
            </a:lvl4pPr>
            <a:lvl5pPr marL="2286000" lvl="4" indent="-317500" rtl="0">
              <a:lnSpc>
                <a:spcPct val="100000"/>
              </a:lnSpc>
              <a:spcBef>
                <a:spcPts val="0"/>
              </a:spcBef>
              <a:spcAft>
                <a:spcPts val="0"/>
              </a:spcAft>
              <a:buClr>
                <a:srgbClr val="E76A28"/>
              </a:buClr>
              <a:buSzPts val="1400"/>
              <a:buFont typeface="Montserrat Light"/>
              <a:buChar char="○"/>
              <a:defRPr>
                <a:solidFill>
                  <a:srgbClr val="999999"/>
                </a:solidFill>
                <a:latin typeface="Montserrat Light"/>
                <a:ea typeface="Montserrat Light"/>
                <a:cs typeface="Montserrat Light"/>
                <a:sym typeface="Montserrat Light"/>
              </a:defRPr>
            </a:lvl5pPr>
            <a:lvl6pPr marL="2743200" lvl="5" indent="-317500" rtl="0">
              <a:lnSpc>
                <a:spcPct val="100000"/>
              </a:lnSpc>
              <a:spcBef>
                <a:spcPts val="0"/>
              </a:spcBef>
              <a:spcAft>
                <a:spcPts val="0"/>
              </a:spcAft>
              <a:buClr>
                <a:srgbClr val="999999"/>
              </a:buClr>
              <a:buSzPts val="1400"/>
              <a:buFont typeface="Montserrat Light"/>
              <a:buChar char="■"/>
              <a:defRPr>
                <a:solidFill>
                  <a:srgbClr val="999999"/>
                </a:solidFill>
                <a:latin typeface="Montserrat Light"/>
                <a:ea typeface="Montserrat Light"/>
                <a:cs typeface="Montserrat Light"/>
                <a:sym typeface="Montserrat Light"/>
              </a:defRPr>
            </a:lvl6pPr>
            <a:lvl7pPr marL="3200400" lvl="6" indent="-317500" rtl="0">
              <a:lnSpc>
                <a:spcPct val="100000"/>
              </a:lnSpc>
              <a:spcBef>
                <a:spcPts val="0"/>
              </a:spcBef>
              <a:spcAft>
                <a:spcPts val="0"/>
              </a:spcAft>
              <a:buClr>
                <a:srgbClr val="999999"/>
              </a:buClr>
              <a:buSzPts val="1400"/>
              <a:buFont typeface="Montserrat Light"/>
              <a:buChar char="●"/>
              <a:defRPr>
                <a:solidFill>
                  <a:srgbClr val="999999"/>
                </a:solidFill>
                <a:latin typeface="Montserrat Light"/>
                <a:ea typeface="Montserrat Light"/>
                <a:cs typeface="Montserrat Light"/>
                <a:sym typeface="Montserrat Light"/>
              </a:defRPr>
            </a:lvl7pPr>
            <a:lvl8pPr marL="3657600" lvl="7" indent="-317500" rtl="0">
              <a:lnSpc>
                <a:spcPct val="100000"/>
              </a:lnSpc>
              <a:spcBef>
                <a:spcPts val="0"/>
              </a:spcBef>
              <a:spcAft>
                <a:spcPts val="0"/>
              </a:spcAft>
              <a:buClr>
                <a:srgbClr val="999999"/>
              </a:buClr>
              <a:buSzPts val="1400"/>
              <a:buFont typeface="Montserrat Light"/>
              <a:buChar char="○"/>
              <a:defRPr>
                <a:solidFill>
                  <a:srgbClr val="999999"/>
                </a:solidFill>
                <a:latin typeface="Montserrat Light"/>
                <a:ea typeface="Montserrat Light"/>
                <a:cs typeface="Montserrat Light"/>
                <a:sym typeface="Montserrat Light"/>
              </a:defRPr>
            </a:lvl8pPr>
            <a:lvl9pPr marL="4114800" lvl="8" indent="-317500" rtl="0">
              <a:lnSpc>
                <a:spcPct val="100000"/>
              </a:lnSpc>
              <a:spcBef>
                <a:spcPts val="0"/>
              </a:spcBef>
              <a:spcAft>
                <a:spcPts val="0"/>
              </a:spcAft>
              <a:buClr>
                <a:srgbClr val="999999"/>
              </a:buClr>
              <a:buSzPts val="1400"/>
              <a:buFont typeface="Montserrat Light"/>
              <a:buChar char="■"/>
              <a:defRPr>
                <a:solidFill>
                  <a:srgbClr val="999999"/>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299934" y="459180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Montserrat Medium"/>
                <a:ea typeface="Montserrat Medium"/>
                <a:cs typeface="Montserrat Medium"/>
                <a:sym typeface="Montserrat Medium"/>
              </a:defRPr>
            </a:lvl1pPr>
            <a:lvl2pPr lvl="1" algn="r">
              <a:buNone/>
              <a:defRPr sz="1300">
                <a:solidFill>
                  <a:srgbClr val="666666"/>
                </a:solidFill>
                <a:latin typeface="Montserrat Medium"/>
                <a:ea typeface="Montserrat Medium"/>
                <a:cs typeface="Montserrat Medium"/>
                <a:sym typeface="Montserrat Medium"/>
              </a:defRPr>
            </a:lvl2pPr>
            <a:lvl3pPr lvl="2" algn="r">
              <a:buNone/>
              <a:defRPr sz="1300">
                <a:solidFill>
                  <a:srgbClr val="666666"/>
                </a:solidFill>
                <a:latin typeface="Montserrat Medium"/>
                <a:ea typeface="Montserrat Medium"/>
                <a:cs typeface="Montserrat Medium"/>
                <a:sym typeface="Montserrat Medium"/>
              </a:defRPr>
            </a:lvl3pPr>
            <a:lvl4pPr lvl="3" algn="r">
              <a:buNone/>
              <a:defRPr sz="1300">
                <a:solidFill>
                  <a:srgbClr val="666666"/>
                </a:solidFill>
                <a:latin typeface="Montserrat Medium"/>
                <a:ea typeface="Montserrat Medium"/>
                <a:cs typeface="Montserrat Medium"/>
                <a:sym typeface="Montserrat Medium"/>
              </a:defRPr>
            </a:lvl4pPr>
            <a:lvl5pPr lvl="4" algn="r">
              <a:buNone/>
              <a:defRPr sz="1300">
                <a:solidFill>
                  <a:srgbClr val="666666"/>
                </a:solidFill>
                <a:latin typeface="Montserrat Medium"/>
                <a:ea typeface="Montserrat Medium"/>
                <a:cs typeface="Montserrat Medium"/>
                <a:sym typeface="Montserrat Medium"/>
              </a:defRPr>
            </a:lvl5pPr>
            <a:lvl6pPr lvl="5" algn="r">
              <a:buNone/>
              <a:defRPr sz="1300">
                <a:solidFill>
                  <a:srgbClr val="666666"/>
                </a:solidFill>
                <a:latin typeface="Montserrat Medium"/>
                <a:ea typeface="Montserrat Medium"/>
                <a:cs typeface="Montserrat Medium"/>
                <a:sym typeface="Montserrat Medium"/>
              </a:defRPr>
            </a:lvl6pPr>
            <a:lvl7pPr lvl="6" algn="r">
              <a:buNone/>
              <a:defRPr sz="1300">
                <a:solidFill>
                  <a:srgbClr val="666666"/>
                </a:solidFill>
                <a:latin typeface="Montserrat Medium"/>
                <a:ea typeface="Montserrat Medium"/>
                <a:cs typeface="Montserrat Medium"/>
                <a:sym typeface="Montserrat Medium"/>
              </a:defRPr>
            </a:lvl7pPr>
            <a:lvl8pPr lvl="7" algn="r">
              <a:buNone/>
              <a:defRPr sz="1300">
                <a:solidFill>
                  <a:srgbClr val="666666"/>
                </a:solidFill>
                <a:latin typeface="Montserrat Medium"/>
                <a:ea typeface="Montserrat Medium"/>
                <a:cs typeface="Montserrat Medium"/>
                <a:sym typeface="Montserrat Medium"/>
              </a:defRPr>
            </a:lvl8pPr>
            <a:lvl9pPr lvl="8" algn="r">
              <a:buNone/>
              <a:defRPr sz="1300">
                <a:solidFill>
                  <a:srgbClr val="666666"/>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lowara.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6" name="Google Shape;206;p26"/>
          <p:cNvSpPr txBox="1"/>
          <p:nvPr/>
        </p:nvSpPr>
        <p:spPr>
          <a:xfrm>
            <a:off x="713250" y="1698763"/>
            <a:ext cx="7717500" cy="87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2400" b="1" dirty="0">
                <a:solidFill>
                  <a:schemeClr val="dk1"/>
                </a:solidFill>
                <a:latin typeface="Times New Roman"/>
                <a:ea typeface="Times New Roman"/>
                <a:cs typeface="Times New Roman"/>
                <a:sym typeface="Times New Roman"/>
              </a:rPr>
              <a:t>Título do Artigo </a:t>
            </a:r>
            <a:r>
              <a:rPr lang="es"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 sz="2400" b="1">
                <a:solidFill>
                  <a:schemeClr val="dk1"/>
                </a:solidFill>
                <a:latin typeface="Times New Roman"/>
                <a:ea typeface="Times New Roman"/>
                <a:cs typeface="Times New Roman"/>
                <a:sym typeface="Times New Roman"/>
              </a:rPr>
              <a:t>(Fonte: Times New Roman, tamanho 30)</a:t>
            </a:r>
            <a:r>
              <a:rPr lang="es" sz="240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5000" b="1" dirty="0">
              <a:solidFill>
                <a:srgbClr val="F2C029"/>
              </a:solidFill>
              <a:latin typeface="Fjalla One"/>
              <a:ea typeface="Fjalla One"/>
              <a:cs typeface="Fjalla One"/>
              <a:sym typeface="Fjalla One"/>
            </a:endParaRPr>
          </a:p>
        </p:txBody>
      </p:sp>
      <p:sp>
        <p:nvSpPr>
          <p:cNvPr id="207" name="Google Shape;207;p26"/>
          <p:cNvSpPr txBox="1"/>
          <p:nvPr/>
        </p:nvSpPr>
        <p:spPr>
          <a:xfrm>
            <a:off x="652950" y="2711363"/>
            <a:ext cx="7717500" cy="154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1450" dirty="0">
                <a:solidFill>
                  <a:schemeClr val="dk1"/>
                </a:solidFill>
                <a:latin typeface="Times New Roman"/>
                <a:ea typeface="Times New Roman"/>
                <a:cs typeface="Times New Roman"/>
                <a:sym typeface="Times New Roman"/>
              </a:rPr>
              <a:t>Autor apresentador¹, segundo autor¹, </a:t>
            </a:r>
            <a:r>
              <a:rPr lang="es" sz="1450" dirty="0" smtClean="0">
                <a:solidFill>
                  <a:schemeClr val="dk1"/>
                </a:solidFill>
                <a:latin typeface="Times New Roman"/>
                <a:ea typeface="Times New Roman"/>
                <a:cs typeface="Times New Roman"/>
                <a:sym typeface="Times New Roman"/>
              </a:rPr>
              <a:t>Orientador, </a:t>
            </a:r>
            <a:r>
              <a:rPr lang="es" sz="1450" dirty="0">
                <a:solidFill>
                  <a:schemeClr val="dk1"/>
                </a:solidFill>
                <a:latin typeface="Times New Roman"/>
                <a:ea typeface="Times New Roman"/>
                <a:cs typeface="Times New Roman"/>
                <a:sym typeface="Times New Roman"/>
              </a:rPr>
              <a:t>Quarto autor²​</a:t>
            </a:r>
            <a:endParaRPr sz="1450" dirty="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 sz="1450" dirty="0">
                <a:solidFill>
                  <a:schemeClr val="dk1"/>
                </a:solidFill>
                <a:latin typeface="Times New Roman"/>
                <a:ea typeface="Times New Roman"/>
                <a:cs typeface="Times New Roman"/>
                <a:sym typeface="Times New Roman"/>
              </a:rPr>
              <a:t>​</a:t>
            </a:r>
            <a:endParaRPr sz="1450" dirty="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 sz="1450" b="1" dirty="0">
                <a:solidFill>
                  <a:schemeClr val="dk1"/>
                </a:solidFill>
                <a:latin typeface="Times New Roman"/>
                <a:ea typeface="Times New Roman"/>
                <a:cs typeface="Times New Roman"/>
                <a:sym typeface="Times New Roman"/>
              </a:rPr>
              <a:t>¹Instituição de ensino 1 – sigla da instituição 1</a:t>
            </a:r>
            <a:r>
              <a:rPr lang="es" sz="1450" dirty="0">
                <a:solidFill>
                  <a:schemeClr val="dk1"/>
                </a:solidFill>
                <a:latin typeface="Times New Roman"/>
                <a:ea typeface="Times New Roman"/>
                <a:cs typeface="Times New Roman"/>
                <a:sym typeface="Times New Roman"/>
              </a:rPr>
              <a:t>​</a:t>
            </a:r>
            <a:endParaRPr sz="1450" dirty="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s" sz="1450" b="1" dirty="0" smtClean="0">
                <a:solidFill>
                  <a:schemeClr val="dk1"/>
                </a:solidFill>
                <a:latin typeface="Times New Roman"/>
                <a:ea typeface="Times New Roman"/>
                <a:cs typeface="Times New Roman"/>
                <a:sym typeface="Times New Roman"/>
              </a:rPr>
              <a:t>(</a:t>
            </a:r>
            <a:r>
              <a:rPr lang="es" sz="1450" b="1" dirty="0">
                <a:solidFill>
                  <a:schemeClr val="dk1"/>
                </a:solidFill>
                <a:latin typeface="Times New Roman"/>
                <a:ea typeface="Times New Roman"/>
                <a:cs typeface="Times New Roman"/>
                <a:sym typeface="Times New Roman"/>
              </a:rPr>
              <a:t>Fonte: Times New Roman, tamanho 18, as instituições devem estar em Negrito</a:t>
            </a:r>
            <a:r>
              <a:rPr lang="es" sz="1450" b="1" dirty="0" smtClean="0">
                <a:solidFill>
                  <a:schemeClr val="dk1"/>
                </a:solidFill>
                <a:latin typeface="Times New Roman"/>
                <a:ea typeface="Times New Roman"/>
                <a:cs typeface="Times New Roman"/>
                <a:sym typeface="Times New Roman"/>
              </a:rPr>
              <a:t>)</a:t>
            </a:r>
          </a:p>
          <a:p>
            <a:pPr marL="0" lvl="0" indent="0" algn="ctr" rtl="0">
              <a:lnSpc>
                <a:spcPct val="115000"/>
              </a:lnSpc>
              <a:spcBef>
                <a:spcPts val="0"/>
              </a:spcBef>
              <a:spcAft>
                <a:spcPts val="0"/>
              </a:spcAft>
              <a:buNone/>
            </a:pPr>
            <a:r>
              <a:rPr lang="es" sz="1450" b="1" dirty="0" smtClean="0">
                <a:solidFill>
                  <a:schemeClr val="dk1"/>
                </a:solidFill>
                <a:latin typeface="Times New Roman"/>
                <a:ea typeface="Times New Roman"/>
                <a:cs typeface="Times New Roman"/>
                <a:sym typeface="Times New Roman"/>
              </a:rPr>
              <a:t>Colocar um logotipo de UEMG</a:t>
            </a:r>
            <a:r>
              <a:rPr lang="es" sz="1450" dirty="0" smtClean="0">
                <a:solidFill>
                  <a:schemeClr val="dk1"/>
                </a:solidFill>
                <a:latin typeface="Times New Roman"/>
                <a:ea typeface="Times New Roman"/>
                <a:cs typeface="Times New Roman"/>
                <a:sym typeface="Times New Roman"/>
              </a:rPr>
              <a:t>​</a:t>
            </a:r>
            <a:endParaRPr sz="1450"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1600" dirty="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4" name="TextBox 3">
            <a:extLst>
              <a:ext uri="{FF2B5EF4-FFF2-40B4-BE49-F238E27FC236}">
                <a16:creationId xmlns:a16="http://schemas.microsoft.com/office/drawing/2014/main" xmlns="" id="{31E44F85-E26C-4A65-83BA-0055269FB596}"/>
              </a:ext>
            </a:extLst>
          </p:cNvPr>
          <p:cNvSpPr txBox="1"/>
          <p:nvPr/>
        </p:nvSpPr>
        <p:spPr>
          <a:xfrm>
            <a:off x="3334" y="-2858"/>
            <a:ext cx="92868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u="sng">
                <a:latin typeface="Times New Roman"/>
              </a:rPr>
              <a:t>Título da seção </a:t>
            </a:r>
            <a:r>
              <a:rPr lang="pt-BR" sz="4000">
                <a:latin typeface="Times New Roman"/>
              </a:rPr>
              <a:t> (Exemplo: Introdução)</a:t>
            </a:r>
            <a:endParaRPr lang="en-US" sz="4000"/>
          </a:p>
        </p:txBody>
      </p:sp>
      <p:sp>
        <p:nvSpPr>
          <p:cNvPr id="9" name="TextBox 8">
            <a:extLst>
              <a:ext uri="{FF2B5EF4-FFF2-40B4-BE49-F238E27FC236}">
                <a16:creationId xmlns:a16="http://schemas.microsoft.com/office/drawing/2014/main" xmlns="" id="{6406C0C5-D3F4-4B31-AEE3-873CA0D9BABE}"/>
              </a:ext>
            </a:extLst>
          </p:cNvPr>
          <p:cNvSpPr txBox="1"/>
          <p:nvPr/>
        </p:nvSpPr>
        <p:spPr>
          <a:xfrm>
            <a:off x="277654" y="927259"/>
            <a:ext cx="761523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000" dirty="0">
                <a:latin typeface="Times New Roman"/>
                <a:cs typeface="Segoe UI"/>
              </a:rPr>
              <a:t>O texto para a apresentação PowerPoint deve ser redigido na fonte Times New Roman, tamanho 25, justificado.</a:t>
            </a:r>
            <a:r>
              <a:rPr lang="en-US" sz="2000" dirty="0">
                <a:latin typeface="Times New Roman"/>
                <a:cs typeface="Segoe UI"/>
              </a:rPr>
              <a:t>​</a:t>
            </a:r>
          </a:p>
          <a:p>
            <a:pPr algn="just"/>
            <a:r>
              <a:rPr lang="pt-BR" sz="2000" dirty="0">
                <a:latin typeface="Times New Roman"/>
                <a:cs typeface="Segoe UI"/>
              </a:rPr>
              <a:t>​</a:t>
            </a:r>
          </a:p>
          <a:p>
            <a:pPr algn="just"/>
            <a:r>
              <a:rPr lang="pt-BR" sz="2000" dirty="0">
                <a:latin typeface="Times New Roman"/>
                <a:cs typeface="Segoe UI"/>
              </a:rPr>
              <a:t>O trabalho deve conter 4 partes principais: 1) Introdução; 2) Corpo do trabalho; </a:t>
            </a:r>
            <a:r>
              <a:rPr lang="en-US" sz="2000" dirty="0">
                <a:latin typeface="Times New Roman"/>
                <a:cs typeface="Segoe UI"/>
              </a:rPr>
              <a:t>​ </a:t>
            </a:r>
            <a:r>
              <a:rPr lang="pt-BR" sz="2000" dirty="0">
                <a:latin typeface="Times New Roman"/>
                <a:cs typeface="Segoe UI"/>
              </a:rPr>
              <a:t>3) Conclusões; 4) Referências. </a:t>
            </a:r>
            <a:r>
              <a:rPr lang="en-US" sz="2000" dirty="0">
                <a:latin typeface="Times New Roman"/>
                <a:cs typeface="Segoe UI"/>
              </a:rPr>
              <a:t>​</a:t>
            </a:r>
          </a:p>
          <a:p>
            <a:pPr algn="just"/>
            <a:r>
              <a:rPr lang="pt-BR" sz="2000" dirty="0">
                <a:latin typeface="Times New Roman"/>
                <a:cs typeface="Segoe UI"/>
              </a:rPr>
              <a:t>​</a:t>
            </a:r>
          </a:p>
          <a:p>
            <a:pPr algn="just"/>
            <a:r>
              <a:rPr lang="pt-BR" sz="2000" dirty="0">
                <a:latin typeface="Times New Roman"/>
                <a:cs typeface="Segoe UI"/>
              </a:rPr>
              <a:t>A introdução deve preparar o espectador para o trabalho propriamente dito, dando uma visão histórica do assunto, e servir como um guia a respeito de como o trabalho está organizado, enfatizando quais são as reais contribuições do mesmo em relação aos já apresentados na literatura. </a:t>
            </a:r>
          </a:p>
        </p:txBody>
      </p:sp>
      <p:pic>
        <p:nvPicPr>
          <p:cNvPr id="5" name="Picture 16">
            <a:extLst>
              <a:ext uri="{FF2B5EF4-FFF2-40B4-BE49-F238E27FC236}">
                <a16:creationId xmlns:a16="http://schemas.microsoft.com/office/drawing/2014/main" xmlns="" id="{E808E97B-2D4F-4BD6-8083-5ABA9C2B075C}"/>
              </a:ext>
            </a:extLst>
          </p:cNvPr>
          <p:cNvPicPr>
            <a:picLocks noChangeAspect="1"/>
          </p:cNvPicPr>
          <p:nvPr/>
        </p:nvPicPr>
        <p:blipFill>
          <a:blip r:embed="rId3"/>
          <a:stretch>
            <a:fillRect/>
          </a:stretch>
        </p:blipFill>
        <p:spPr>
          <a:xfrm>
            <a:off x="127591" y="4490711"/>
            <a:ext cx="1828800" cy="5217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4" name="TextBox 3">
            <a:extLst>
              <a:ext uri="{FF2B5EF4-FFF2-40B4-BE49-F238E27FC236}">
                <a16:creationId xmlns:a16="http://schemas.microsoft.com/office/drawing/2014/main" xmlns="" id="{1EB29525-C1BA-4761-BCFD-1BD0C8D2787F}"/>
              </a:ext>
            </a:extLst>
          </p:cNvPr>
          <p:cNvSpPr txBox="1"/>
          <p:nvPr/>
        </p:nvSpPr>
        <p:spPr>
          <a:xfrm>
            <a:off x="-2857" y="3809"/>
            <a:ext cx="9279730"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u="sng">
                <a:latin typeface="Times New Roman"/>
                <a:cs typeface="Times New Roman"/>
              </a:rPr>
              <a:t>Título da seção</a:t>
            </a:r>
            <a:r>
              <a:rPr lang="pt-BR" sz="4000">
                <a:latin typeface="Times New Roman"/>
                <a:cs typeface="Times New Roman"/>
              </a:rPr>
              <a:t>  (Exemplo: Introdução)</a:t>
            </a:r>
            <a:r>
              <a:rPr lang="en-US" sz="4000" dirty="0">
                <a:latin typeface="Times New Roman"/>
                <a:cs typeface="Times New Roman"/>
              </a:rPr>
              <a:t> </a:t>
            </a:r>
            <a:endParaRPr lang="pt-BR" sz="4000" dirty="0"/>
          </a:p>
          <a:p>
            <a:pPr algn="r"/>
            <a:endParaRPr lang="pt-BR" sz="4000" dirty="0">
              <a:latin typeface="Times New Roman"/>
              <a:cs typeface="Times New Roman"/>
            </a:endParaRPr>
          </a:p>
          <a:p>
            <a:pPr algn="l"/>
            <a:endParaRPr lang="en-US" dirty="0"/>
          </a:p>
        </p:txBody>
      </p:sp>
      <p:sp>
        <p:nvSpPr>
          <p:cNvPr id="7" name="TextBox 6">
            <a:extLst>
              <a:ext uri="{FF2B5EF4-FFF2-40B4-BE49-F238E27FC236}">
                <a16:creationId xmlns:a16="http://schemas.microsoft.com/office/drawing/2014/main" xmlns="" id="{81FBA317-0267-4591-A21F-A9420D50A73D}"/>
              </a:ext>
            </a:extLst>
          </p:cNvPr>
          <p:cNvSpPr txBox="1"/>
          <p:nvPr/>
        </p:nvSpPr>
        <p:spPr>
          <a:xfrm>
            <a:off x="93345" y="907257"/>
            <a:ext cx="792241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000">
                <a:latin typeface="Times New Roman"/>
                <a:cs typeface="Segoe UI"/>
              </a:rPr>
              <a:t>Os autores devem organizar o corpo do trabalho em diversas seções, as quais devem conter de forma clara, as informações a respeito do trabalho desenvolvido, facilitando a compreensão do mesmo por parte dos leitores</a:t>
            </a:r>
            <a:r>
              <a:rPr lang="en-US" sz="2000">
                <a:latin typeface="Times New Roman"/>
                <a:cs typeface="Segoe UI"/>
              </a:rPr>
              <a:t>​</a:t>
            </a:r>
          </a:p>
          <a:p>
            <a:pPr algn="just"/>
            <a:r>
              <a:rPr lang="pt-BR" sz="2000">
                <a:latin typeface="Times New Roman"/>
                <a:cs typeface="Segoe UI"/>
              </a:rPr>
              <a:t>​</a:t>
            </a:r>
          </a:p>
          <a:p>
            <a:pPr algn="just"/>
            <a:r>
              <a:rPr lang="pt-BR" sz="2000">
                <a:latin typeface="Times New Roman"/>
                <a:cs typeface="Segoe UI"/>
              </a:rPr>
              <a:t>As conclusões devem ser as mais claras possíveis, informando aos leitores sobre a importância do trabalho dentro do contexto em que se situa. As vantagens e desvantagens deste trabalho em relação aos já existentes na literatura devem ser comentadas, assim como os resultados obtidos, as possíveis aplicações práticas e recomendações de pesquisas futuras. Como regra geral, as conclusões devem vir logo após o corpo do trabalho e imediatamente antes das referências bibliográficas.</a:t>
            </a:r>
            <a:r>
              <a:rPr lang="en-US" sz="2000">
                <a:latin typeface="Times New Roman"/>
                <a:cs typeface="Segoe UI"/>
              </a:rPr>
              <a:t>​</a:t>
            </a:r>
          </a:p>
        </p:txBody>
      </p:sp>
      <p:pic>
        <p:nvPicPr>
          <p:cNvPr id="5" name="Picture 16">
            <a:extLst>
              <a:ext uri="{FF2B5EF4-FFF2-40B4-BE49-F238E27FC236}">
                <a16:creationId xmlns:a16="http://schemas.microsoft.com/office/drawing/2014/main" xmlns="" id="{88DEAA0A-2B9E-4710-9997-60BE5FC7E9B8}"/>
              </a:ext>
            </a:extLst>
          </p:cNvPr>
          <p:cNvPicPr>
            <a:picLocks noChangeAspect="1"/>
          </p:cNvPicPr>
          <p:nvPr/>
        </p:nvPicPr>
        <p:blipFill>
          <a:blip r:embed="rId3"/>
          <a:stretch>
            <a:fillRect/>
          </a:stretch>
        </p:blipFill>
        <p:spPr>
          <a:xfrm>
            <a:off x="127591" y="4490711"/>
            <a:ext cx="1828800" cy="5217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extBox 1">
            <a:extLst>
              <a:ext uri="{FF2B5EF4-FFF2-40B4-BE49-F238E27FC236}">
                <a16:creationId xmlns:a16="http://schemas.microsoft.com/office/drawing/2014/main" xmlns="" id="{477EF5D0-0D06-4919-92D8-E9C731A05348}"/>
              </a:ext>
            </a:extLst>
          </p:cNvPr>
          <p:cNvSpPr txBox="1"/>
          <p:nvPr/>
        </p:nvSpPr>
        <p:spPr>
          <a:xfrm>
            <a:off x="3334" y="1904"/>
            <a:ext cx="90082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u="sng">
                <a:latin typeface="Times New Roman"/>
              </a:rPr>
              <a:t>Título da seção</a:t>
            </a:r>
            <a:r>
              <a:rPr lang="pt-BR" sz="4000">
                <a:latin typeface="Times New Roman"/>
              </a:rPr>
              <a:t>  (Exemplo: Introdução)</a:t>
            </a:r>
            <a:r>
              <a:rPr lang="en-US" sz="4000">
                <a:latin typeface="Times New Roman"/>
                <a:cs typeface="Times New Roman"/>
              </a:rPr>
              <a:t>​</a:t>
            </a:r>
            <a:endParaRPr lang="en-US" sz="4000"/>
          </a:p>
        </p:txBody>
      </p:sp>
      <p:sp>
        <p:nvSpPr>
          <p:cNvPr id="7" name="TextBox 6">
            <a:extLst>
              <a:ext uri="{FF2B5EF4-FFF2-40B4-BE49-F238E27FC236}">
                <a16:creationId xmlns:a16="http://schemas.microsoft.com/office/drawing/2014/main" xmlns="" id="{80BD8F19-6FE2-4669-A98D-86670425D6E8}"/>
              </a:ext>
            </a:extLst>
          </p:cNvPr>
          <p:cNvSpPr txBox="1"/>
          <p:nvPr/>
        </p:nvSpPr>
        <p:spPr>
          <a:xfrm>
            <a:off x="371476" y="1157287"/>
            <a:ext cx="7372349"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000">
                <a:latin typeface="Times New Roman"/>
                <a:cs typeface="Segoe UI"/>
              </a:rPr>
              <a:t>As tabelas devem possuir títulos e são designadas pela palavra Tabela, sendo numeradas em algarismos romanos, sequencialmente, conforme mostra a Tabela I, a fonte para o título da tabela é Times New Roman, tamanho 18.</a:t>
            </a:r>
            <a:r>
              <a:rPr lang="en-US" sz="2000">
                <a:latin typeface="Times New Roman"/>
                <a:cs typeface="Segoe UI"/>
              </a:rPr>
              <a:t>​</a:t>
            </a:r>
          </a:p>
          <a:p>
            <a:pPr algn="just"/>
            <a:r>
              <a:rPr lang="pt-BR">
                <a:latin typeface="Times New Roman"/>
                <a:cs typeface="Segoe UI"/>
              </a:rPr>
              <a:t>​</a:t>
            </a:r>
          </a:p>
        </p:txBody>
      </p:sp>
      <p:graphicFrame>
        <p:nvGraphicFramePr>
          <p:cNvPr id="12" name="Table 12">
            <a:extLst>
              <a:ext uri="{FF2B5EF4-FFF2-40B4-BE49-F238E27FC236}">
                <a16:creationId xmlns:a16="http://schemas.microsoft.com/office/drawing/2014/main" xmlns="" id="{73E21B04-69F8-452E-8236-3EC519F65EB6}"/>
              </a:ext>
            </a:extLst>
          </p:cNvPr>
          <p:cNvGraphicFramePr>
            <a:graphicFrameLocks noGrp="1"/>
          </p:cNvGraphicFramePr>
          <p:nvPr>
            <p:extLst>
              <p:ext uri="{D42A27DB-BD31-4B8C-83A1-F6EECF244321}">
                <p14:modId xmlns:p14="http://schemas.microsoft.com/office/powerpoint/2010/main" val="2502121678"/>
              </p:ext>
            </p:extLst>
          </p:nvPr>
        </p:nvGraphicFramePr>
        <p:xfrm>
          <a:off x="1357479" y="2789225"/>
          <a:ext cx="5634868" cy="1584960"/>
        </p:xfrm>
        <a:graphic>
          <a:graphicData uri="http://schemas.openxmlformats.org/drawingml/2006/table">
            <a:tbl>
              <a:tblPr firstRow="1" bandRow="1">
                <a:tableStyleId>{5C22544A-7EE6-4342-B048-85BDC9FD1C3A}</a:tableStyleId>
              </a:tblPr>
              <a:tblGrid>
                <a:gridCol w="1408717">
                  <a:extLst>
                    <a:ext uri="{9D8B030D-6E8A-4147-A177-3AD203B41FA5}">
                      <a16:colId xmlns:a16="http://schemas.microsoft.com/office/drawing/2014/main" xmlns="" val="2531028593"/>
                    </a:ext>
                  </a:extLst>
                </a:gridCol>
                <a:gridCol w="1408717">
                  <a:extLst>
                    <a:ext uri="{9D8B030D-6E8A-4147-A177-3AD203B41FA5}">
                      <a16:colId xmlns:a16="http://schemas.microsoft.com/office/drawing/2014/main" xmlns="" val="731430918"/>
                    </a:ext>
                  </a:extLst>
                </a:gridCol>
                <a:gridCol w="1408717">
                  <a:extLst>
                    <a:ext uri="{9D8B030D-6E8A-4147-A177-3AD203B41FA5}">
                      <a16:colId xmlns:a16="http://schemas.microsoft.com/office/drawing/2014/main" xmlns="" val="899501434"/>
                    </a:ext>
                  </a:extLst>
                </a:gridCol>
                <a:gridCol w="1408717">
                  <a:extLst>
                    <a:ext uri="{9D8B030D-6E8A-4147-A177-3AD203B41FA5}">
                      <a16:colId xmlns:a16="http://schemas.microsoft.com/office/drawing/2014/main" xmlns="" val="1748746414"/>
                    </a:ext>
                  </a:extLst>
                </a:gridCol>
              </a:tblGrid>
              <a:tr h="346219">
                <a:tc>
                  <a:txBody>
                    <a:bodyPr/>
                    <a:lstStyle/>
                    <a:p>
                      <a:pPr algn="ctr"/>
                      <a:endParaRPr lang="en-US" sz="2000" dirty="0">
                        <a:latin typeface="Times New Roman"/>
                      </a:endParaRPr>
                    </a:p>
                  </a:txBody>
                  <a:tcPr>
                    <a:solidFill>
                      <a:schemeClr val="bg1"/>
                    </a:solidFill>
                  </a:tcPr>
                </a:tc>
                <a:tc>
                  <a:txBody>
                    <a:bodyPr/>
                    <a:lstStyle/>
                    <a:p>
                      <a:pPr lvl="0" algn="ctr">
                        <a:buNone/>
                      </a:pPr>
                      <a:r>
                        <a:rPr lang="pt-BR" sz="2000" b="1" i="0" u="none" strike="noStrike" noProof="0" dirty="0">
                          <a:latin typeface="Times New Roman"/>
                        </a:rPr>
                        <a:t>Item 1</a:t>
                      </a:r>
                      <a:endParaRPr lang="en-US" sz="2000" dirty="0">
                        <a:latin typeface="Times New Roman"/>
                      </a:endParaRPr>
                    </a:p>
                  </a:txBody>
                  <a:tcPr/>
                </a:tc>
                <a:tc>
                  <a:txBody>
                    <a:bodyPr/>
                    <a:lstStyle/>
                    <a:p>
                      <a:pPr lvl="0" algn="ctr">
                        <a:buNone/>
                      </a:pPr>
                      <a:r>
                        <a:rPr lang="pt-BR" sz="2000" b="1" i="0" u="none" strike="noStrike" noProof="0">
                          <a:latin typeface="Times New Roman"/>
                        </a:rPr>
                        <a:t>Item 2</a:t>
                      </a:r>
                      <a:endParaRPr lang="en-US" sz="2000">
                        <a:latin typeface="Times New Roman"/>
                      </a:endParaRPr>
                    </a:p>
                  </a:txBody>
                  <a:tcPr/>
                </a:tc>
                <a:tc>
                  <a:txBody>
                    <a:bodyPr/>
                    <a:lstStyle/>
                    <a:p>
                      <a:pPr lvl="0" algn="ctr">
                        <a:buNone/>
                      </a:pPr>
                      <a:r>
                        <a:rPr lang="pt-BR" sz="2000" b="1" i="0" u="none" strike="noStrike" noProof="0">
                          <a:latin typeface="Times New Roman"/>
                        </a:rPr>
                        <a:t>Item 3</a:t>
                      </a:r>
                      <a:endParaRPr lang="en-US" sz="2000">
                        <a:latin typeface="Times New Roman"/>
                      </a:endParaRPr>
                    </a:p>
                  </a:txBody>
                  <a:tcPr/>
                </a:tc>
                <a:extLst>
                  <a:ext uri="{0D108BD9-81ED-4DB2-BD59-A6C34878D82A}">
                    <a16:rowId xmlns:a16="http://schemas.microsoft.com/office/drawing/2014/main" xmlns="" val="1255772809"/>
                  </a:ext>
                </a:extLst>
              </a:tr>
              <a:tr h="354663">
                <a:tc>
                  <a:txBody>
                    <a:bodyPr/>
                    <a:lstStyle/>
                    <a:p>
                      <a:pPr lvl="0" algn="ctr">
                        <a:buNone/>
                      </a:pPr>
                      <a:r>
                        <a:rPr lang="pt-BR" sz="2000" b="0" i="0" u="none" strike="noStrike" noProof="0">
                          <a:latin typeface="Times New Roman"/>
                        </a:rPr>
                        <a:t>Categoria 1</a:t>
                      </a:r>
                      <a:endParaRPr lang="en-US"/>
                    </a:p>
                  </a:txBody>
                  <a:tcPr>
                    <a:solidFill>
                      <a:srgbClr val="FFD83B"/>
                    </a:solidFill>
                  </a:tcPr>
                </a:tc>
                <a:tc>
                  <a:txBody>
                    <a:bodyPr/>
                    <a:lstStyle/>
                    <a:p>
                      <a:pPr algn="ctr"/>
                      <a:r>
                        <a:rPr lang="en-US" sz="2000" dirty="0">
                          <a:latin typeface="Times New Roman"/>
                        </a:rPr>
                        <a:t>1</a:t>
                      </a:r>
                    </a:p>
                  </a:txBody>
                  <a:tcPr/>
                </a:tc>
                <a:tc>
                  <a:txBody>
                    <a:bodyPr/>
                    <a:lstStyle/>
                    <a:p>
                      <a:pPr algn="ctr"/>
                      <a:r>
                        <a:rPr lang="en-US" sz="2000">
                          <a:latin typeface="Times New Roman"/>
                        </a:rPr>
                        <a:t>1</a:t>
                      </a:r>
                      <a:endParaRPr lang="en-US" sz="2000" dirty="0">
                        <a:latin typeface="Times New Roman"/>
                      </a:endParaRPr>
                    </a:p>
                  </a:txBody>
                  <a:tcPr/>
                </a:tc>
                <a:tc>
                  <a:txBody>
                    <a:bodyPr/>
                    <a:lstStyle/>
                    <a:p>
                      <a:pPr algn="ctr"/>
                      <a:r>
                        <a:rPr lang="en-US" sz="2000">
                          <a:latin typeface="Times New Roman"/>
                        </a:rPr>
                        <a:t>1</a:t>
                      </a:r>
                      <a:endParaRPr lang="en-US" sz="2000" dirty="0">
                        <a:latin typeface="Times New Roman"/>
                      </a:endParaRPr>
                    </a:p>
                  </a:txBody>
                  <a:tcPr/>
                </a:tc>
                <a:extLst>
                  <a:ext uri="{0D108BD9-81ED-4DB2-BD59-A6C34878D82A}">
                    <a16:rowId xmlns:a16="http://schemas.microsoft.com/office/drawing/2014/main" xmlns="" val="1959047869"/>
                  </a:ext>
                </a:extLst>
              </a:tr>
              <a:tr h="354663">
                <a:tc>
                  <a:txBody>
                    <a:bodyPr/>
                    <a:lstStyle/>
                    <a:p>
                      <a:pPr lvl="0" algn="ctr">
                        <a:buNone/>
                      </a:pPr>
                      <a:r>
                        <a:rPr lang="pt-BR" sz="2000" b="0" i="0" u="none" strike="noStrike" noProof="0">
                          <a:latin typeface="Times New Roman"/>
                        </a:rPr>
                        <a:t>Categoria 2</a:t>
                      </a:r>
                      <a:endParaRPr lang="en-US"/>
                    </a:p>
                  </a:txBody>
                  <a:tcPr>
                    <a:solidFill>
                      <a:srgbClr val="FFD83B"/>
                    </a:solidFill>
                  </a:tcPr>
                </a:tc>
                <a:tc>
                  <a:txBody>
                    <a:bodyPr/>
                    <a:lstStyle/>
                    <a:p>
                      <a:pPr algn="ctr"/>
                      <a:r>
                        <a:rPr lang="en-US" sz="2000">
                          <a:latin typeface="Times New Roman"/>
                        </a:rPr>
                        <a:t>1</a:t>
                      </a:r>
                      <a:endParaRPr lang="en-US" sz="2000" dirty="0">
                        <a:latin typeface="Times New Roman"/>
                      </a:endParaRPr>
                    </a:p>
                  </a:txBody>
                  <a:tcPr/>
                </a:tc>
                <a:tc>
                  <a:txBody>
                    <a:bodyPr/>
                    <a:lstStyle/>
                    <a:p>
                      <a:pPr algn="ctr"/>
                      <a:r>
                        <a:rPr lang="en-US" sz="2000">
                          <a:latin typeface="Times New Roman"/>
                        </a:rPr>
                        <a:t>1</a:t>
                      </a:r>
                      <a:endParaRPr lang="en-US" sz="2000" dirty="0">
                        <a:latin typeface="Times New Roman"/>
                      </a:endParaRPr>
                    </a:p>
                  </a:txBody>
                  <a:tcPr/>
                </a:tc>
                <a:tc>
                  <a:txBody>
                    <a:bodyPr/>
                    <a:lstStyle/>
                    <a:p>
                      <a:pPr algn="ctr"/>
                      <a:r>
                        <a:rPr lang="en-US" sz="2000">
                          <a:latin typeface="Times New Roman"/>
                        </a:rPr>
                        <a:t>1</a:t>
                      </a:r>
                      <a:endParaRPr lang="en-US" sz="2000" dirty="0">
                        <a:latin typeface="Times New Roman"/>
                      </a:endParaRPr>
                    </a:p>
                  </a:txBody>
                  <a:tcPr/>
                </a:tc>
                <a:extLst>
                  <a:ext uri="{0D108BD9-81ED-4DB2-BD59-A6C34878D82A}">
                    <a16:rowId xmlns:a16="http://schemas.microsoft.com/office/drawing/2014/main" xmlns="" val="3941983549"/>
                  </a:ext>
                </a:extLst>
              </a:tr>
              <a:tr h="354663">
                <a:tc>
                  <a:txBody>
                    <a:bodyPr/>
                    <a:lstStyle/>
                    <a:p>
                      <a:pPr lvl="0" algn="ctr">
                        <a:buNone/>
                      </a:pPr>
                      <a:r>
                        <a:rPr lang="pt-BR" sz="2000" b="0" i="0" u="none" strike="noStrike" noProof="0">
                          <a:latin typeface="Times New Roman"/>
                        </a:rPr>
                        <a:t>Categoria 3</a:t>
                      </a:r>
                      <a:endParaRPr lang="en-US"/>
                    </a:p>
                  </a:txBody>
                  <a:tcPr>
                    <a:solidFill>
                      <a:srgbClr val="FFD83B"/>
                    </a:solidFill>
                  </a:tcPr>
                </a:tc>
                <a:tc>
                  <a:txBody>
                    <a:bodyPr/>
                    <a:lstStyle/>
                    <a:p>
                      <a:pPr algn="ctr"/>
                      <a:r>
                        <a:rPr lang="en-US" sz="2000">
                          <a:latin typeface="Times New Roman"/>
                        </a:rPr>
                        <a:t>1</a:t>
                      </a:r>
                      <a:endParaRPr lang="en-US" sz="2000" dirty="0">
                        <a:latin typeface="Times New Roman"/>
                      </a:endParaRPr>
                    </a:p>
                  </a:txBody>
                  <a:tcPr/>
                </a:tc>
                <a:tc>
                  <a:txBody>
                    <a:bodyPr/>
                    <a:lstStyle/>
                    <a:p>
                      <a:pPr algn="ctr"/>
                      <a:r>
                        <a:rPr lang="en-US" sz="2000">
                          <a:latin typeface="Times New Roman"/>
                        </a:rPr>
                        <a:t>1</a:t>
                      </a:r>
                      <a:endParaRPr lang="en-US" sz="2000" dirty="0">
                        <a:latin typeface="Times New Roman"/>
                      </a:endParaRPr>
                    </a:p>
                  </a:txBody>
                  <a:tcPr/>
                </a:tc>
                <a:tc>
                  <a:txBody>
                    <a:bodyPr/>
                    <a:lstStyle/>
                    <a:p>
                      <a:pPr algn="ctr"/>
                      <a:r>
                        <a:rPr lang="en-US" sz="2000" dirty="0">
                          <a:latin typeface="Times New Roman"/>
                        </a:rPr>
                        <a:t>1</a:t>
                      </a:r>
                    </a:p>
                  </a:txBody>
                  <a:tcPr/>
                </a:tc>
                <a:extLst>
                  <a:ext uri="{0D108BD9-81ED-4DB2-BD59-A6C34878D82A}">
                    <a16:rowId xmlns:a16="http://schemas.microsoft.com/office/drawing/2014/main" xmlns="" val="2443193857"/>
                  </a:ext>
                </a:extLst>
              </a:tr>
            </a:tbl>
          </a:graphicData>
        </a:graphic>
      </p:graphicFrame>
      <p:sp>
        <p:nvSpPr>
          <p:cNvPr id="15" name="TextBox 14">
            <a:extLst>
              <a:ext uri="{FF2B5EF4-FFF2-40B4-BE49-F238E27FC236}">
                <a16:creationId xmlns:a16="http://schemas.microsoft.com/office/drawing/2014/main" xmlns="" id="{D1755A13-5182-4635-9505-990B93EFF52B}"/>
              </a:ext>
            </a:extLst>
          </p:cNvPr>
          <p:cNvSpPr txBox="1"/>
          <p:nvPr/>
        </p:nvSpPr>
        <p:spPr>
          <a:xfrm>
            <a:off x="3200400" y="250412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dirty="0">
                <a:latin typeface="Times New Roman"/>
                <a:cs typeface="Times New Roman"/>
              </a:rPr>
              <a:t>Tabela 1: Exemplo de tabela</a:t>
            </a:r>
            <a:endParaRPr lang="pt-BR" dirty="0"/>
          </a:p>
          <a:p>
            <a:endParaRPr lang="pt-BR" dirty="0">
              <a:latin typeface="Times New Roman"/>
            </a:endParaRPr>
          </a:p>
        </p:txBody>
      </p:sp>
      <p:pic>
        <p:nvPicPr>
          <p:cNvPr id="8" name="Picture 16">
            <a:extLst>
              <a:ext uri="{FF2B5EF4-FFF2-40B4-BE49-F238E27FC236}">
                <a16:creationId xmlns:a16="http://schemas.microsoft.com/office/drawing/2014/main" xmlns="" id="{2EF66CA2-1497-46A2-881B-092BAC3F9007}"/>
              </a:ext>
            </a:extLst>
          </p:cNvPr>
          <p:cNvPicPr>
            <a:picLocks noChangeAspect="1"/>
          </p:cNvPicPr>
          <p:nvPr/>
        </p:nvPicPr>
        <p:blipFill>
          <a:blip r:embed="rId3"/>
          <a:stretch>
            <a:fillRect/>
          </a:stretch>
        </p:blipFill>
        <p:spPr>
          <a:xfrm>
            <a:off x="127591" y="4490711"/>
            <a:ext cx="1828800" cy="5217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3" name="TextBox 2">
            <a:extLst>
              <a:ext uri="{FF2B5EF4-FFF2-40B4-BE49-F238E27FC236}">
                <a16:creationId xmlns:a16="http://schemas.microsoft.com/office/drawing/2014/main" xmlns="" id="{086F5A5F-0239-46A5-8D09-2DF4A5A94276}"/>
              </a:ext>
            </a:extLst>
          </p:cNvPr>
          <p:cNvSpPr txBox="1"/>
          <p:nvPr/>
        </p:nvSpPr>
        <p:spPr>
          <a:xfrm>
            <a:off x="-1905" y="-476"/>
            <a:ext cx="82438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u="sng">
                <a:latin typeface="Times New Roman"/>
              </a:rPr>
              <a:t>Título da seção</a:t>
            </a:r>
            <a:r>
              <a:rPr lang="pt-BR" sz="4000">
                <a:latin typeface="Times New Roman"/>
              </a:rPr>
              <a:t>  (Exemplo: Introdução)</a:t>
            </a:r>
            <a:endParaRPr lang="en-US" sz="4000"/>
          </a:p>
        </p:txBody>
      </p:sp>
      <p:sp>
        <p:nvSpPr>
          <p:cNvPr id="9" name="TextBox 8">
            <a:extLst>
              <a:ext uri="{FF2B5EF4-FFF2-40B4-BE49-F238E27FC236}">
                <a16:creationId xmlns:a16="http://schemas.microsoft.com/office/drawing/2014/main" xmlns="" id="{30D496AC-9AD0-4681-864E-8E8947260806}"/>
              </a:ext>
            </a:extLst>
          </p:cNvPr>
          <p:cNvSpPr txBox="1"/>
          <p:nvPr/>
        </p:nvSpPr>
        <p:spPr>
          <a:xfrm>
            <a:off x="142876" y="1414462"/>
            <a:ext cx="783669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000" dirty="0">
                <a:latin typeface="Times New Roman"/>
              </a:rPr>
              <a:t>As figuras necessitam de legenda, e são designadas pela palavra Figura no texto, numeradas em algarismos arábicos, sequencialmente, conforme mostra a Figura 1, no próximo slide. A designação das partes de uma figura é feita pelo acréscimo de letras minúsculas ao número da figura, separadas por ponto, começando pela letra a, como por exemplo, Figura 1.a.. A fonte para a legenda das figuras é Times New Roman, tamanho 18.</a:t>
            </a:r>
            <a:r>
              <a:rPr lang="en-US" sz="2000" dirty="0">
                <a:latin typeface="Times New Roman"/>
                <a:cs typeface="Times New Roman"/>
              </a:rPr>
              <a:t>​</a:t>
            </a:r>
            <a:endParaRPr lang="en-US" sz="2000" dirty="0"/>
          </a:p>
        </p:txBody>
      </p:sp>
      <p:pic>
        <p:nvPicPr>
          <p:cNvPr id="5" name="Picture 16">
            <a:extLst>
              <a:ext uri="{FF2B5EF4-FFF2-40B4-BE49-F238E27FC236}">
                <a16:creationId xmlns:a16="http://schemas.microsoft.com/office/drawing/2014/main" xmlns="" id="{68C106BB-B31D-41CB-AF5F-81978A7C09DB}"/>
              </a:ext>
            </a:extLst>
          </p:cNvPr>
          <p:cNvPicPr>
            <a:picLocks noChangeAspect="1"/>
          </p:cNvPicPr>
          <p:nvPr/>
        </p:nvPicPr>
        <p:blipFill>
          <a:blip r:embed="rId3"/>
          <a:stretch>
            <a:fillRect/>
          </a:stretch>
        </p:blipFill>
        <p:spPr>
          <a:xfrm>
            <a:off x="127591" y="4490711"/>
            <a:ext cx="1828800" cy="5217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3" name="TextBox 2">
            <a:extLst>
              <a:ext uri="{FF2B5EF4-FFF2-40B4-BE49-F238E27FC236}">
                <a16:creationId xmlns:a16="http://schemas.microsoft.com/office/drawing/2014/main" xmlns="" id="{9CB68324-5FC0-4E38-A303-5D7AA110C8F3}"/>
              </a:ext>
            </a:extLst>
          </p:cNvPr>
          <p:cNvSpPr txBox="1"/>
          <p:nvPr/>
        </p:nvSpPr>
        <p:spPr>
          <a:xfrm>
            <a:off x="2858" y="-1905"/>
            <a:ext cx="83867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u="sng">
                <a:latin typeface="Times New Roman"/>
              </a:rPr>
              <a:t>Título da seção</a:t>
            </a:r>
            <a:r>
              <a:rPr lang="pt-BR" sz="4000">
                <a:latin typeface="Times New Roman"/>
              </a:rPr>
              <a:t>  (Exemplo: Introdução)</a:t>
            </a:r>
            <a:r>
              <a:rPr lang="en-US" sz="4000">
                <a:latin typeface="Times New Roman"/>
              </a:rPr>
              <a:t>​</a:t>
            </a:r>
            <a:r>
              <a:rPr lang="en-US" sz="4000">
                <a:latin typeface="Times New Roman"/>
                <a:cs typeface="Times New Roman"/>
              </a:rPr>
              <a:t>​</a:t>
            </a:r>
            <a:endParaRPr lang="en-US" sz="4000"/>
          </a:p>
        </p:txBody>
      </p:sp>
      <p:pic>
        <p:nvPicPr>
          <p:cNvPr id="9" name="Picture 9">
            <a:extLst>
              <a:ext uri="{FF2B5EF4-FFF2-40B4-BE49-F238E27FC236}">
                <a16:creationId xmlns:a16="http://schemas.microsoft.com/office/drawing/2014/main" xmlns="" id="{C9E81A00-B0F2-4555-891A-4FA4FE8BA0EC}"/>
              </a:ext>
            </a:extLst>
          </p:cNvPr>
          <p:cNvPicPr>
            <a:picLocks noChangeAspect="1"/>
          </p:cNvPicPr>
          <p:nvPr/>
        </p:nvPicPr>
        <p:blipFill>
          <a:blip r:embed="rId3"/>
          <a:stretch>
            <a:fillRect/>
          </a:stretch>
        </p:blipFill>
        <p:spPr>
          <a:xfrm>
            <a:off x="678657" y="1143347"/>
            <a:ext cx="2743200" cy="2556769"/>
          </a:xfrm>
          <a:prstGeom prst="rect">
            <a:avLst/>
          </a:prstGeom>
        </p:spPr>
      </p:pic>
      <p:pic>
        <p:nvPicPr>
          <p:cNvPr id="10" name="Picture 10">
            <a:extLst>
              <a:ext uri="{FF2B5EF4-FFF2-40B4-BE49-F238E27FC236}">
                <a16:creationId xmlns:a16="http://schemas.microsoft.com/office/drawing/2014/main" xmlns="" id="{76323D76-6521-413D-B42A-87A8587FCF83}"/>
              </a:ext>
            </a:extLst>
          </p:cNvPr>
          <p:cNvPicPr>
            <a:picLocks noChangeAspect="1"/>
          </p:cNvPicPr>
          <p:nvPr/>
        </p:nvPicPr>
        <p:blipFill>
          <a:blip r:embed="rId4"/>
          <a:stretch>
            <a:fillRect/>
          </a:stretch>
        </p:blipFill>
        <p:spPr>
          <a:xfrm>
            <a:off x="4471987" y="1140503"/>
            <a:ext cx="2743200" cy="2576744"/>
          </a:xfrm>
          <a:prstGeom prst="rect">
            <a:avLst/>
          </a:prstGeom>
        </p:spPr>
      </p:pic>
      <p:sp>
        <p:nvSpPr>
          <p:cNvPr id="11" name="TextBox 10">
            <a:extLst>
              <a:ext uri="{FF2B5EF4-FFF2-40B4-BE49-F238E27FC236}">
                <a16:creationId xmlns:a16="http://schemas.microsoft.com/office/drawing/2014/main" xmlns="" id="{830A8050-1A3F-4673-A03A-F44CF8E00F4B}"/>
              </a:ext>
            </a:extLst>
          </p:cNvPr>
          <p:cNvSpPr txBox="1"/>
          <p:nvPr/>
        </p:nvSpPr>
        <p:spPr>
          <a:xfrm>
            <a:off x="1220629" y="382857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latin typeface="Times New Roman"/>
              </a:rPr>
              <a:t>Figura 1.a: </a:t>
            </a:r>
            <a:r>
              <a:rPr lang="pt-BR" dirty="0" err="1">
                <a:latin typeface="Times New Roman"/>
              </a:rPr>
              <a:t>Eletroimã</a:t>
            </a:r>
            <a:r>
              <a:rPr lang="en-US" dirty="0">
                <a:latin typeface="Times New Roman"/>
                <a:cs typeface="Times New Roman"/>
              </a:rPr>
              <a:t>​</a:t>
            </a:r>
            <a:endParaRPr lang="en-US" dirty="0"/>
          </a:p>
        </p:txBody>
      </p:sp>
      <p:sp>
        <p:nvSpPr>
          <p:cNvPr id="12" name="TextBox 11">
            <a:extLst>
              <a:ext uri="{FF2B5EF4-FFF2-40B4-BE49-F238E27FC236}">
                <a16:creationId xmlns:a16="http://schemas.microsoft.com/office/drawing/2014/main" xmlns="" id="{0BDA5F20-89BE-4099-A7EC-9AB37BE2282D}"/>
              </a:ext>
            </a:extLst>
          </p:cNvPr>
          <p:cNvSpPr txBox="1"/>
          <p:nvPr/>
        </p:nvSpPr>
        <p:spPr>
          <a:xfrm>
            <a:off x="4381500" y="3798570"/>
            <a:ext cx="3162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dirty="0">
                <a:latin typeface="Times New Roman"/>
                <a:cs typeface="Segoe UI"/>
              </a:rPr>
              <a:t>Figura 1.b: Curva de magnetização em </a:t>
            </a:r>
            <a:r>
              <a:rPr lang="en-US" dirty="0">
                <a:latin typeface="Times New Roman"/>
                <a:cs typeface="Segoe UI"/>
              </a:rPr>
              <a:t>​</a:t>
            </a:r>
          </a:p>
          <a:p>
            <a:pPr algn="ctr"/>
            <a:r>
              <a:rPr lang="pt-BR" dirty="0">
                <a:latin typeface="Times New Roman"/>
                <a:cs typeface="Segoe UI"/>
              </a:rPr>
              <a:t>função do campo aplicado.​</a:t>
            </a:r>
          </a:p>
        </p:txBody>
      </p:sp>
      <p:pic>
        <p:nvPicPr>
          <p:cNvPr id="8" name="Picture 16">
            <a:extLst>
              <a:ext uri="{FF2B5EF4-FFF2-40B4-BE49-F238E27FC236}">
                <a16:creationId xmlns:a16="http://schemas.microsoft.com/office/drawing/2014/main" xmlns="" id="{A54EC19C-882A-4FF7-A0EF-E7307A719DBA}"/>
              </a:ext>
            </a:extLst>
          </p:cNvPr>
          <p:cNvPicPr>
            <a:picLocks noChangeAspect="1"/>
          </p:cNvPicPr>
          <p:nvPr/>
        </p:nvPicPr>
        <p:blipFill>
          <a:blip r:embed="rId5"/>
          <a:stretch>
            <a:fillRect/>
          </a:stretch>
        </p:blipFill>
        <p:spPr>
          <a:xfrm>
            <a:off x="127591" y="4490711"/>
            <a:ext cx="1828800" cy="5217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3" name="TextBox 2">
            <a:extLst>
              <a:ext uri="{FF2B5EF4-FFF2-40B4-BE49-F238E27FC236}">
                <a16:creationId xmlns:a16="http://schemas.microsoft.com/office/drawing/2014/main" xmlns="" id="{14056C69-2069-42F4-83A6-3AF41DA03BD4}"/>
              </a:ext>
            </a:extLst>
          </p:cNvPr>
          <p:cNvSpPr txBox="1"/>
          <p:nvPr/>
        </p:nvSpPr>
        <p:spPr>
          <a:xfrm>
            <a:off x="0" y="-3810"/>
            <a:ext cx="59131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a:latin typeface="Times New Roman"/>
              </a:rPr>
              <a:t>Referências Bibliográficas</a:t>
            </a:r>
            <a:endParaRPr lang="en-US" sz="4000"/>
          </a:p>
        </p:txBody>
      </p:sp>
      <p:sp>
        <p:nvSpPr>
          <p:cNvPr id="9" name="TextBox 8">
            <a:extLst>
              <a:ext uri="{FF2B5EF4-FFF2-40B4-BE49-F238E27FC236}">
                <a16:creationId xmlns:a16="http://schemas.microsoft.com/office/drawing/2014/main" xmlns="" id="{F9CFDDD8-2067-47E8-AFB0-633C1B6BCBD8}"/>
              </a:ext>
            </a:extLst>
          </p:cNvPr>
          <p:cNvSpPr txBox="1"/>
          <p:nvPr/>
        </p:nvSpPr>
        <p:spPr>
          <a:xfrm>
            <a:off x="251460" y="864870"/>
            <a:ext cx="780288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800" dirty="0">
                <a:latin typeface="Times New Roman"/>
              </a:rPr>
              <a:t>As citações das referências bibliográficas ao longo do texto devem aparecer entre colchetes, antes da pontuação das sentenças nas quais estiverem inseridas. Devem ser utilizados somente os números das referências bibliográficas, evitando-se uso de citações do tipo “... conforme referência [2]...”. O trabalho que foi aceito para publicação, mas que ainda não foi publicado, deve ser colocado nas referências bibliográficas com a citação “ainda não publicado”. Os artigos de periódicos e anais devem ser incluídos iniciando-se pelos nomes dos autores (sobrenome, iniciais), seguido do título do trabalho, onde foi publicado (em itálico), número do volume, páginas, mês e ano da publicação. No caso de livros, após os autores (sobrenome, iniciais), o título deve ser em itálico, seguido da editora, da edição e do local e ano de publicação. No próximo slide, são mostrados alguns exemplos de como devem ser inseridas as referências bibliográficas.</a:t>
            </a:r>
            <a:r>
              <a:rPr lang="en-US" sz="1800" dirty="0">
                <a:latin typeface="Times New Roman"/>
                <a:cs typeface="Times New Roman"/>
              </a:rPr>
              <a:t>​</a:t>
            </a:r>
            <a:endParaRPr lang="en-US" sz="1800" dirty="0"/>
          </a:p>
        </p:txBody>
      </p:sp>
      <p:pic>
        <p:nvPicPr>
          <p:cNvPr id="5" name="Picture 16">
            <a:extLst>
              <a:ext uri="{FF2B5EF4-FFF2-40B4-BE49-F238E27FC236}">
                <a16:creationId xmlns:a16="http://schemas.microsoft.com/office/drawing/2014/main" xmlns="" id="{9DDFF804-0B7B-4596-B5FE-D867C81840F7}"/>
              </a:ext>
            </a:extLst>
          </p:cNvPr>
          <p:cNvPicPr>
            <a:picLocks noChangeAspect="1"/>
          </p:cNvPicPr>
          <p:nvPr/>
        </p:nvPicPr>
        <p:blipFill>
          <a:blip r:embed="rId3"/>
          <a:stretch>
            <a:fillRect/>
          </a:stretch>
        </p:blipFill>
        <p:spPr>
          <a:xfrm>
            <a:off x="127591" y="4490711"/>
            <a:ext cx="1828800" cy="5217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 name="Picture 16">
            <a:extLst>
              <a:ext uri="{FF2B5EF4-FFF2-40B4-BE49-F238E27FC236}">
                <a16:creationId xmlns:a16="http://schemas.microsoft.com/office/drawing/2014/main" xmlns="" id="{607EF6BD-B5A0-4D34-BE20-F5D7332D8C04}"/>
              </a:ext>
            </a:extLst>
          </p:cNvPr>
          <p:cNvPicPr>
            <a:picLocks noChangeAspect="1"/>
          </p:cNvPicPr>
          <p:nvPr/>
        </p:nvPicPr>
        <p:blipFill>
          <a:blip r:embed="rId3"/>
          <a:stretch>
            <a:fillRect/>
          </a:stretch>
        </p:blipFill>
        <p:spPr>
          <a:xfrm>
            <a:off x="127591" y="4490711"/>
            <a:ext cx="1828800" cy="521761"/>
          </a:xfrm>
          <a:prstGeom prst="rect">
            <a:avLst/>
          </a:prstGeom>
        </p:spPr>
      </p:pic>
      <p:sp>
        <p:nvSpPr>
          <p:cNvPr id="3" name="TextBox 2">
            <a:extLst>
              <a:ext uri="{FF2B5EF4-FFF2-40B4-BE49-F238E27FC236}">
                <a16:creationId xmlns:a16="http://schemas.microsoft.com/office/drawing/2014/main" xmlns="" id="{D8BF0DF9-9291-4CBB-8AF4-4904FE6B7D46}"/>
              </a:ext>
            </a:extLst>
          </p:cNvPr>
          <p:cNvSpPr txBox="1"/>
          <p:nvPr/>
        </p:nvSpPr>
        <p:spPr>
          <a:xfrm>
            <a:off x="236220" y="803910"/>
            <a:ext cx="771144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indent="457200" algn="just"/>
            <a:r>
              <a:rPr lang="en-US" sz="1800" dirty="0">
                <a:latin typeface="Times New Roman" panose="02020603050405020304" pitchFamily="18" charset="0"/>
                <a:cs typeface="Times New Roman" panose="02020603050405020304" pitchFamily="18" charset="0"/>
              </a:rPr>
              <a:t>[1]   C.T. Rim, D.Y. Hu, G.H. Cho, “Transformers as Equivalent Circuits for 	</a:t>
            </a:r>
            <a:r>
              <a:rPr lang="en-US" sz="1800" dirty="0" err="1">
                <a:latin typeface="Times New Roman" panose="02020603050405020304" pitchFamily="18" charset="0"/>
                <a:cs typeface="Times New Roman" panose="02020603050405020304" pitchFamily="18" charset="0"/>
              </a:rPr>
              <a:t>Switches:General</a:t>
            </a:r>
            <a:r>
              <a:rPr lang="en-US" sz="1800" dirty="0">
                <a:latin typeface="Times New Roman" panose="02020603050405020304" pitchFamily="18" charset="0"/>
                <a:cs typeface="Times New Roman" panose="02020603050405020304" pitchFamily="18" charset="0"/>
              </a:rPr>
              <a:t> Proof and D-Q Transformation-Based Analysis”, 	</a:t>
            </a:r>
            <a:r>
              <a:rPr lang="en-US" sz="1800" i="1" dirty="0">
                <a:latin typeface="Times New Roman" panose="02020603050405020304" pitchFamily="18" charset="0"/>
                <a:cs typeface="Times New Roman" panose="02020603050405020304" pitchFamily="18" charset="0"/>
              </a:rPr>
              <a:t>IEEE 	Transactions on Industry Applications</a:t>
            </a:r>
            <a:r>
              <a:rPr lang="en-US" sz="1800" dirty="0">
                <a:latin typeface="Times New Roman" panose="02020603050405020304" pitchFamily="18" charset="0"/>
                <a:cs typeface="Times New Roman" panose="02020603050405020304" pitchFamily="18" charset="0"/>
              </a:rPr>
              <a:t>, vol. 26, no. 4, pp. 	832-840, July/August 	1990.</a:t>
            </a:r>
            <a:endParaRPr lang="pt-BR" sz="1800" dirty="0">
              <a:latin typeface="Times New Roman" panose="02020603050405020304" pitchFamily="18" charset="0"/>
              <a:cs typeface="Times New Roman" panose="02020603050405020304" pitchFamily="18" charset="0"/>
            </a:endParaRPr>
          </a:p>
          <a:p>
            <a:pPr lvl="0" indent="457200" algn="just"/>
            <a:r>
              <a:rPr lang="pt-BR" sz="1800" dirty="0">
                <a:latin typeface="Times New Roman" panose="02020603050405020304" pitchFamily="18" charset="0"/>
                <a:cs typeface="Times New Roman" panose="02020603050405020304" pitchFamily="18" charset="0"/>
              </a:rPr>
              <a:t>[2] </a:t>
            </a:r>
            <a:r>
              <a:rPr lang="en-US" sz="1800" dirty="0">
                <a:latin typeface="Times New Roman" panose="02020603050405020304" pitchFamily="18" charset="0"/>
                <a:cs typeface="Times New Roman" panose="02020603050405020304" pitchFamily="18" charset="0"/>
              </a:rPr>
              <a:t>N. Mohan, T. M. </a:t>
            </a:r>
            <a:r>
              <a:rPr lang="en-US" sz="1800" dirty="0" err="1">
                <a:latin typeface="Times New Roman" panose="02020603050405020304" pitchFamily="18" charset="0"/>
                <a:cs typeface="Times New Roman" panose="02020603050405020304" pitchFamily="18" charset="0"/>
              </a:rPr>
              <a:t>Undeland</a:t>
            </a:r>
            <a:r>
              <a:rPr lang="en-US" sz="1800" dirty="0">
                <a:latin typeface="Times New Roman" panose="02020603050405020304" pitchFamily="18" charset="0"/>
                <a:cs typeface="Times New Roman" panose="02020603050405020304" pitchFamily="18" charset="0"/>
              </a:rPr>
              <a:t>, W. P. Robbins, </a:t>
            </a:r>
            <a:r>
              <a:rPr lang="en-US" sz="1800" i="1" dirty="0">
                <a:latin typeface="Times New Roman" panose="02020603050405020304" pitchFamily="18" charset="0"/>
                <a:cs typeface="Times New Roman" panose="02020603050405020304" pitchFamily="18" charset="0"/>
              </a:rPr>
              <a:t>Power Electronics: 	converters, 	applications, and design</a:t>
            </a:r>
            <a:r>
              <a:rPr lang="en-US" sz="1800" dirty="0">
                <a:latin typeface="Times New Roman" panose="02020603050405020304" pitchFamily="18" charset="0"/>
                <a:cs typeface="Times New Roman" panose="02020603050405020304" pitchFamily="18" charset="0"/>
              </a:rPr>
              <a:t>, John Wiley &amp; Sons, 2</a:t>
            </a:r>
            <a:r>
              <a:rPr lang="en-US" sz="1800" baseline="30000" dirty="0">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Edição</a:t>
            </a:r>
            <a:r>
              <a:rPr lang="en-US" sz="1800" dirty="0">
                <a:latin typeface="Times New Roman" panose="02020603050405020304" pitchFamily="18" charset="0"/>
                <a:cs typeface="Times New Roman" panose="02020603050405020304" pitchFamily="18" charset="0"/>
              </a:rPr>
              <a:t>, Nova </a:t>
            </a:r>
            <a:r>
              <a:rPr lang="en-US" sz="1800" dirty="0" err="1">
                <a:latin typeface="Times New Roman" panose="02020603050405020304" pitchFamily="18" charset="0"/>
                <a:cs typeface="Times New Roman" panose="02020603050405020304" pitchFamily="18" charset="0"/>
              </a:rPr>
              <a:t>Iorque</a:t>
            </a:r>
            <a:r>
              <a:rPr lang="en-US" sz="1800" dirty="0">
                <a:latin typeface="Times New Roman" panose="02020603050405020304" pitchFamily="18" charset="0"/>
                <a:cs typeface="Times New Roman" panose="02020603050405020304" pitchFamily="18" charset="0"/>
              </a:rPr>
              <a:t>, 1995.</a:t>
            </a:r>
            <a:endParaRPr lang="pt-BR" sz="1800" dirty="0">
              <a:latin typeface="Times New Roman" panose="02020603050405020304" pitchFamily="18" charset="0"/>
              <a:cs typeface="Times New Roman" panose="02020603050405020304" pitchFamily="18" charset="0"/>
            </a:endParaRPr>
          </a:p>
          <a:p>
            <a:pPr lvl="0" indent="457200" algn="just"/>
            <a:r>
              <a:rPr lang="en-US" sz="1800" dirty="0">
                <a:latin typeface="Times New Roman" panose="02020603050405020304" pitchFamily="18" charset="0"/>
                <a:cs typeface="Times New Roman" panose="02020603050405020304" pitchFamily="18" charset="0"/>
              </a:rPr>
              <a:t>[3]   S. A. González, M. I. Valla, and C. H. Muravchik, “A Phase Modulated 	DGPS 	Transmitter Implemented with a CMRC”, </a:t>
            </a:r>
            <a:r>
              <a:rPr lang="en-US" sz="1800" i="1" dirty="0">
                <a:latin typeface="Times New Roman" panose="02020603050405020304" pitchFamily="18" charset="0"/>
                <a:cs typeface="Times New Roman" panose="02020603050405020304" pitchFamily="18" charset="0"/>
              </a:rPr>
              <a:t>in Proc. of 	COBEP</a:t>
            </a:r>
            <a:r>
              <a:rPr lang="en-US" sz="1800" dirty="0">
                <a:latin typeface="Times New Roman" panose="02020603050405020304" pitchFamily="18" charset="0"/>
                <a:cs typeface="Times New Roman" panose="02020603050405020304" pitchFamily="18" charset="0"/>
              </a:rPr>
              <a:t>, vol. 02, pp. 553-	558, 2001.</a:t>
            </a:r>
            <a:endParaRPr lang="pt-BR" sz="1800" dirty="0">
              <a:latin typeface="Times New Roman" panose="02020603050405020304" pitchFamily="18" charset="0"/>
              <a:cs typeface="Times New Roman" panose="02020603050405020304" pitchFamily="18" charset="0"/>
            </a:endParaRPr>
          </a:p>
          <a:p>
            <a:pPr lvl="0" indent="457200" algn="just"/>
            <a:r>
              <a:rPr lang="en-GB" sz="1800" dirty="0">
                <a:latin typeface="Times New Roman" panose="02020603050405020304" pitchFamily="18" charset="0"/>
                <a:cs typeface="Times New Roman" panose="02020603050405020304" pitchFamily="18" charset="0"/>
              </a:rPr>
              <a:t>[4]  </a:t>
            </a:r>
            <a:r>
              <a:rPr lang="en-GB" sz="1800" dirty="0" err="1">
                <a:latin typeface="Times New Roman" panose="02020603050405020304" pitchFamily="18" charset="0"/>
                <a:cs typeface="Times New Roman" panose="02020603050405020304" pitchFamily="18" charset="0"/>
              </a:rPr>
              <a:t>Lowara</a:t>
            </a:r>
            <a:r>
              <a:rPr lang="en-GB" sz="1800" dirty="0">
                <a:latin typeface="Times New Roman" panose="02020603050405020304" pitchFamily="18" charset="0"/>
                <a:cs typeface="Times New Roman" panose="02020603050405020304" pitchFamily="18" charset="0"/>
              </a:rPr>
              <a:t> (2003). </a:t>
            </a:r>
            <a:r>
              <a:rPr lang="en-GB" sz="1800" i="1" dirty="0">
                <a:latin typeface="Times New Roman" panose="02020603050405020304" pitchFamily="18" charset="0"/>
                <a:cs typeface="Times New Roman" panose="02020603050405020304" pitchFamily="18" charset="0"/>
              </a:rPr>
              <a:t>BG Series – Self-priming centrifugal pumps</a:t>
            </a:r>
            <a:r>
              <a:rPr lang="en-GB" sz="1800" dirty="0">
                <a:latin typeface="Times New Roman" panose="02020603050405020304" pitchFamily="18" charset="0"/>
                <a:cs typeface="Times New Roman" panose="02020603050405020304" pitchFamily="18" charset="0"/>
              </a:rPr>
              <a:t>. </a:t>
            </a:r>
            <a:r>
              <a:rPr lang="pt-BR" sz="1800" dirty="0">
                <a:latin typeface="Times New Roman" panose="02020603050405020304" pitchFamily="18" charset="0"/>
                <a:cs typeface="Times New Roman" panose="02020603050405020304" pitchFamily="18" charset="0"/>
              </a:rPr>
              <a:t>Acedido 	em 24 de 	Novembro de 2003, em: </a:t>
            </a:r>
            <a:r>
              <a:rPr lang="pt-BR" sz="1800" dirty="0">
                <a:latin typeface="Times New Roman" panose="02020603050405020304" pitchFamily="18" charset="0"/>
                <a:cs typeface="Times New Roman" panose="02020603050405020304" pitchFamily="18" charset="0"/>
                <a:hlinkClick r:id="rId4"/>
              </a:rPr>
              <a:t>http://www.lowara.com</a:t>
            </a:r>
            <a:r>
              <a:rPr lang="pt-BR" sz="18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86F7E7F4-1992-4121-BB42-8F060CDFDAEC}"/>
              </a:ext>
            </a:extLst>
          </p:cNvPr>
          <p:cNvSpPr txBox="1"/>
          <p:nvPr/>
        </p:nvSpPr>
        <p:spPr>
          <a:xfrm>
            <a:off x="0" y="3810"/>
            <a:ext cx="66675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dirty="0">
                <a:latin typeface="Times New Roman"/>
              </a:rPr>
              <a:t>Referências Bibliográficas</a:t>
            </a: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extBox 1">
            <a:extLst>
              <a:ext uri="{FF2B5EF4-FFF2-40B4-BE49-F238E27FC236}">
                <a16:creationId xmlns:a16="http://schemas.microsoft.com/office/drawing/2014/main" xmlns="" id="{BEED71DC-8431-4DAD-950D-2092A911089F}"/>
              </a:ext>
            </a:extLst>
          </p:cNvPr>
          <p:cNvSpPr txBox="1"/>
          <p:nvPr/>
        </p:nvSpPr>
        <p:spPr>
          <a:xfrm>
            <a:off x="1234440" y="2015490"/>
            <a:ext cx="6827520"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4000" b="1">
                <a:solidFill>
                  <a:schemeClr val="tx1"/>
                </a:solidFill>
                <a:latin typeface="Times New Roman"/>
                <a:cs typeface="Segoe UI"/>
              </a:rPr>
              <a:t>Obrigado!</a:t>
            </a:r>
            <a:r>
              <a:rPr lang="en-US" sz="4000">
                <a:solidFill>
                  <a:schemeClr val="tx1"/>
                </a:solidFill>
                <a:latin typeface="Times New Roman"/>
                <a:cs typeface="Segoe UI"/>
              </a:rPr>
              <a:t>​</a:t>
            </a:r>
          </a:p>
          <a:p>
            <a:pPr algn="ctr"/>
            <a:r>
              <a:rPr lang="pt-BR">
                <a:solidFill>
                  <a:schemeClr val="tx1"/>
                </a:solidFill>
                <a:latin typeface="Times New Roman"/>
                <a:cs typeface="Segoe UI"/>
              </a:rPr>
              <a:t>​</a:t>
            </a:r>
          </a:p>
          <a:p>
            <a:pPr algn="ctr"/>
            <a:r>
              <a:rPr lang="pt-BR" sz="2400" b="1">
                <a:solidFill>
                  <a:schemeClr val="tx1"/>
                </a:solidFill>
                <a:latin typeface="Times New Roman"/>
                <a:cs typeface="Segoe UI"/>
              </a:rPr>
              <a:t>(Espaço para agradecimentos e informações de contato, á critério do apresentator)</a:t>
            </a:r>
            <a:r>
              <a:rPr lang="en-US" sz="2400">
                <a:solidFill>
                  <a:schemeClr val="tx1"/>
                </a:solidFill>
                <a:latin typeface="Times New Roman"/>
                <a:cs typeface="Segoe UI"/>
              </a:rPr>
              <a:t>​</a:t>
            </a:r>
          </a:p>
        </p:txBody>
      </p:sp>
    </p:spTree>
    <p:extLst>
      <p:ext uri="{BB962C8B-B14F-4D97-AF65-F5344CB8AC3E}">
        <p14:creationId xmlns:p14="http://schemas.microsoft.com/office/powerpoint/2010/main" val="3030151228"/>
      </p:ext>
    </p:extLst>
  </p:cSld>
  <p:clrMapOvr>
    <a:masterClrMapping/>
  </p:clrMapOvr>
</p:sld>
</file>

<file path=ppt/theme/theme1.xml><?xml version="1.0" encoding="utf-8"?>
<a:theme xmlns:a="http://schemas.openxmlformats.org/drawingml/2006/main" name="Abstract Wav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217</Words>
  <Application>Microsoft Office PowerPoint</Application>
  <PresentationFormat>Apresentação na tela (16:9)</PresentationFormat>
  <Paragraphs>52</Paragraphs>
  <Slides>9</Slides>
  <Notes>9</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9</vt:i4>
      </vt:variant>
    </vt:vector>
  </HeadingPairs>
  <TitlesOfParts>
    <vt:vector size="20" baseType="lpstr">
      <vt:lpstr>Arial</vt:lpstr>
      <vt:lpstr>Fjalla One</vt:lpstr>
      <vt:lpstr>Montserrat Medium</vt:lpstr>
      <vt:lpstr>Times New Roman</vt:lpstr>
      <vt:lpstr>Montserrat ExtraBold</vt:lpstr>
      <vt:lpstr>Montserrat</vt:lpstr>
      <vt:lpstr>Montserrat Light</vt:lpstr>
      <vt:lpstr>Segoe UI</vt:lpstr>
      <vt:lpstr>Arvo</vt:lpstr>
      <vt:lpstr>Montserrat SemiBold</vt:lpstr>
      <vt:lpstr>Abstract Waves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Gustavo CS</dc:creator>
  <cp:lastModifiedBy>Gandi</cp:lastModifiedBy>
  <cp:revision>217</cp:revision>
  <dcterms:modified xsi:type="dcterms:W3CDTF">2021-11-30T21:32:51Z</dcterms:modified>
</cp:coreProperties>
</file>